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94" r:id="rId3"/>
    <p:sldId id="295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" y="-21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052179" y="3683115"/>
            <a:ext cx="4848110" cy="4848110"/>
          </a:xfrm>
          <a:prstGeom prst="rect">
            <a:avLst/>
          </a:prstGeom>
        </p:spPr>
      </p:pic>
      <p:grpSp>
        <p:nvGrpSpPr>
          <p:cNvPr id="7" name="object 159">
            <a:extLst>
              <a:ext uri="{FF2B5EF4-FFF2-40B4-BE49-F238E27FC236}">
                <a16:creationId xmlns:a16="http://schemas.microsoft.com/office/drawing/2014/main" id="{F65DCDC2-3877-47AE-AE8C-0CB748432950}"/>
              </a:ext>
            </a:extLst>
          </p:cNvPr>
          <p:cNvGrpSpPr/>
          <p:nvPr/>
        </p:nvGrpSpPr>
        <p:grpSpPr>
          <a:xfrm>
            <a:off x="12439650" y="835025"/>
            <a:ext cx="1371600" cy="841499"/>
            <a:chOff x="9311516" y="778252"/>
            <a:chExt cx="601345" cy="368935"/>
          </a:xfrm>
        </p:grpSpPr>
        <p:sp>
          <p:nvSpPr>
            <p:cNvPr id="8" name="object 160">
              <a:extLst>
                <a:ext uri="{FF2B5EF4-FFF2-40B4-BE49-F238E27FC236}">
                  <a16:creationId xmlns:a16="http://schemas.microsoft.com/office/drawing/2014/main" id="{0E91EA32-5FC6-423F-AA5A-EF5FA3321ECC}"/>
                </a:ext>
              </a:extLst>
            </p:cNvPr>
            <p:cNvSpPr/>
            <p:nvPr/>
          </p:nvSpPr>
          <p:spPr>
            <a:xfrm>
              <a:off x="9311516" y="901089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49"/>
                  </a:lnTo>
                  <a:lnTo>
                    <a:pt x="601136" y="122849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1">
              <a:extLst>
                <a:ext uri="{FF2B5EF4-FFF2-40B4-BE49-F238E27FC236}">
                  <a16:creationId xmlns:a16="http://schemas.microsoft.com/office/drawing/2014/main" id="{DE9B1544-49EB-44C5-987C-36B650A75D21}"/>
                </a:ext>
              </a:extLst>
            </p:cNvPr>
            <p:cNvSpPr/>
            <p:nvPr/>
          </p:nvSpPr>
          <p:spPr>
            <a:xfrm>
              <a:off x="9311516" y="778252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601136" y="122837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AA19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2">
              <a:extLst>
                <a:ext uri="{FF2B5EF4-FFF2-40B4-BE49-F238E27FC236}">
                  <a16:creationId xmlns:a16="http://schemas.microsoft.com/office/drawing/2014/main" id="{B3823F8D-4873-40D0-B9F7-33BD4FA6A4B0}"/>
                </a:ext>
              </a:extLst>
            </p:cNvPr>
            <p:cNvSpPr/>
            <p:nvPr/>
          </p:nvSpPr>
          <p:spPr>
            <a:xfrm>
              <a:off x="9311516" y="1023938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601136" y="122837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1E49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3FB1505-8631-4269-82F4-797E43ADDC01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Netherlands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5D4142-687A-4C83-A298-D07C6A42DE9D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708.4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652.7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42.8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4.9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273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11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99,600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22.1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77.9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976,000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0822" y="6384691"/>
            <a:ext cx="3479800" cy="17838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1500" b="1" spc="-10" dirty="0">
                <a:solidFill>
                  <a:srgbClr val="B82D6B"/>
                </a:solidFill>
                <a:latin typeface="+mj-lt"/>
                <a:cs typeface="Open Sans"/>
              </a:rPr>
              <a:t>1.4</a:t>
            </a:r>
            <a:endParaRPr sz="115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137,000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99,600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37.4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55.2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690910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+48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81.5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5" name="object 2">
            <a:extLst>
              <a:ext uri="{FF2B5EF4-FFF2-40B4-BE49-F238E27FC236}">
                <a16:creationId xmlns:a16="http://schemas.microsoft.com/office/drawing/2014/main" id="{BFB52222-0699-4DB7-8108-7A7BB9C8DC7C}"/>
              </a:ext>
            </a:extLst>
          </p:cNvPr>
          <p:cNvSpPr txBox="1"/>
          <p:nvPr/>
        </p:nvSpPr>
        <p:spPr>
          <a:xfrm>
            <a:off x="11857612" y="676960"/>
            <a:ext cx="3142741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15" dirty="0">
                <a:solidFill>
                  <a:srgbClr val="173B66"/>
                </a:solidFill>
                <a:latin typeface="Open Sans"/>
                <a:cs typeface="Open Sans"/>
              </a:rPr>
              <a:t>NETHERLANDS</a:t>
            </a:r>
            <a:endParaRPr sz="3200" dirty="0">
              <a:latin typeface="Open Sans"/>
              <a:cs typeface="Open Sans"/>
            </a:endParaRPr>
          </a:p>
        </p:txBody>
      </p:sp>
      <p:grpSp>
        <p:nvGrpSpPr>
          <p:cNvPr id="96" name="object 159">
            <a:extLst>
              <a:ext uri="{FF2B5EF4-FFF2-40B4-BE49-F238E27FC236}">
                <a16:creationId xmlns:a16="http://schemas.microsoft.com/office/drawing/2014/main" id="{C2BE570C-5673-4EFB-A2F4-623D1A45E7CB}"/>
              </a:ext>
            </a:extLst>
          </p:cNvPr>
          <p:cNvGrpSpPr/>
          <p:nvPr/>
        </p:nvGrpSpPr>
        <p:grpSpPr>
          <a:xfrm>
            <a:off x="11094574" y="772995"/>
            <a:ext cx="601345" cy="368935"/>
            <a:chOff x="9311516" y="778252"/>
            <a:chExt cx="601345" cy="368935"/>
          </a:xfrm>
        </p:grpSpPr>
        <p:sp>
          <p:nvSpPr>
            <p:cNvPr id="101" name="object 160">
              <a:extLst>
                <a:ext uri="{FF2B5EF4-FFF2-40B4-BE49-F238E27FC236}">
                  <a16:creationId xmlns:a16="http://schemas.microsoft.com/office/drawing/2014/main" id="{564A208A-132D-43E9-9C11-991B4666BF4A}"/>
                </a:ext>
              </a:extLst>
            </p:cNvPr>
            <p:cNvSpPr/>
            <p:nvPr/>
          </p:nvSpPr>
          <p:spPr>
            <a:xfrm>
              <a:off x="9311516" y="901089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49"/>
                  </a:lnTo>
                  <a:lnTo>
                    <a:pt x="601136" y="122849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61">
              <a:extLst>
                <a:ext uri="{FF2B5EF4-FFF2-40B4-BE49-F238E27FC236}">
                  <a16:creationId xmlns:a16="http://schemas.microsoft.com/office/drawing/2014/main" id="{E828B9F3-3F74-473F-BDF4-9D2BE47BEDC9}"/>
                </a:ext>
              </a:extLst>
            </p:cNvPr>
            <p:cNvSpPr/>
            <p:nvPr/>
          </p:nvSpPr>
          <p:spPr>
            <a:xfrm>
              <a:off x="9311516" y="778252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601136" y="122837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AA19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62">
              <a:extLst>
                <a:ext uri="{FF2B5EF4-FFF2-40B4-BE49-F238E27FC236}">
                  <a16:creationId xmlns:a16="http://schemas.microsoft.com/office/drawing/2014/main" id="{8C257291-9A1D-45F4-832C-A8FA89CA350B}"/>
                </a:ext>
              </a:extLst>
            </p:cNvPr>
            <p:cNvSpPr/>
            <p:nvPr/>
          </p:nvSpPr>
          <p:spPr>
            <a:xfrm>
              <a:off x="9311516" y="1023938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601136" y="122837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1E49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53746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B501A847-FB29-4626-BD6E-B57AAB846309}"/>
              </a:ext>
            </a:extLst>
          </p:cNvPr>
          <p:cNvGrpSpPr/>
          <p:nvPr/>
        </p:nvGrpSpPr>
        <p:grpSpPr>
          <a:xfrm>
            <a:off x="9057019" y="1442044"/>
            <a:ext cx="2616839" cy="2616842"/>
            <a:chOff x="8543395" y="11273509"/>
            <a:chExt cx="2616839" cy="2616842"/>
          </a:xfrm>
        </p:grpSpPr>
        <p:sp>
          <p:nvSpPr>
            <p:cNvPr id="124" name="bg object 16">
              <a:extLst>
                <a:ext uri="{FF2B5EF4-FFF2-40B4-BE49-F238E27FC236}">
                  <a16:creationId xmlns:a16="http://schemas.microsoft.com/office/drawing/2014/main" id="{E54E1A0E-F083-40A2-A9CC-3F564343BBB2}"/>
                </a:ext>
              </a:extLst>
            </p:cNvPr>
            <p:cNvSpPr/>
            <p:nvPr/>
          </p:nvSpPr>
          <p:spPr>
            <a:xfrm>
              <a:off x="8543399" y="11273516"/>
              <a:ext cx="2616835" cy="2616835"/>
            </a:xfrm>
            <a:custGeom>
              <a:avLst/>
              <a:gdLst/>
              <a:ahLst/>
              <a:cxnLst/>
              <a:rect l="l" t="t" r="r" b="b"/>
              <a:pathLst>
                <a:path w="2616834" h="2616834">
                  <a:moveTo>
                    <a:pt x="1308226" y="0"/>
                  </a:moveTo>
                  <a:lnTo>
                    <a:pt x="1260267" y="862"/>
                  </a:lnTo>
                  <a:lnTo>
                    <a:pt x="1212742" y="3431"/>
                  </a:lnTo>
                  <a:lnTo>
                    <a:pt x="1165682" y="7676"/>
                  </a:lnTo>
                  <a:lnTo>
                    <a:pt x="1119116" y="13568"/>
                  </a:lnTo>
                  <a:lnTo>
                    <a:pt x="1073073" y="21077"/>
                  </a:lnTo>
                  <a:lnTo>
                    <a:pt x="1027584" y="30174"/>
                  </a:lnTo>
                  <a:lnTo>
                    <a:pt x="982677" y="40829"/>
                  </a:lnTo>
                  <a:lnTo>
                    <a:pt x="938382" y="53012"/>
                  </a:lnTo>
                  <a:lnTo>
                    <a:pt x="894729" y="66695"/>
                  </a:lnTo>
                  <a:lnTo>
                    <a:pt x="851747" y="81846"/>
                  </a:lnTo>
                  <a:lnTo>
                    <a:pt x="809466" y="98438"/>
                  </a:lnTo>
                  <a:lnTo>
                    <a:pt x="767916" y="116440"/>
                  </a:lnTo>
                  <a:lnTo>
                    <a:pt x="727126" y="135823"/>
                  </a:lnTo>
                  <a:lnTo>
                    <a:pt x="687125" y="156557"/>
                  </a:lnTo>
                  <a:lnTo>
                    <a:pt x="647943" y="178613"/>
                  </a:lnTo>
                  <a:lnTo>
                    <a:pt x="609610" y="201960"/>
                  </a:lnTo>
                  <a:lnTo>
                    <a:pt x="572155" y="226571"/>
                  </a:lnTo>
                  <a:lnTo>
                    <a:pt x="535608" y="252414"/>
                  </a:lnTo>
                  <a:lnTo>
                    <a:pt x="499999" y="279460"/>
                  </a:lnTo>
                  <a:lnTo>
                    <a:pt x="465356" y="307681"/>
                  </a:lnTo>
                  <a:lnTo>
                    <a:pt x="431710" y="337046"/>
                  </a:lnTo>
                  <a:lnTo>
                    <a:pt x="399090" y="367525"/>
                  </a:lnTo>
                  <a:lnTo>
                    <a:pt x="367525" y="399090"/>
                  </a:lnTo>
                  <a:lnTo>
                    <a:pt x="337046" y="431710"/>
                  </a:lnTo>
                  <a:lnTo>
                    <a:pt x="307681" y="465356"/>
                  </a:lnTo>
                  <a:lnTo>
                    <a:pt x="279460" y="499999"/>
                  </a:lnTo>
                  <a:lnTo>
                    <a:pt x="252414" y="535608"/>
                  </a:lnTo>
                  <a:lnTo>
                    <a:pt x="226571" y="572155"/>
                  </a:lnTo>
                  <a:lnTo>
                    <a:pt x="201960" y="609610"/>
                  </a:lnTo>
                  <a:lnTo>
                    <a:pt x="178613" y="647943"/>
                  </a:lnTo>
                  <a:lnTo>
                    <a:pt x="156557" y="687125"/>
                  </a:lnTo>
                  <a:lnTo>
                    <a:pt x="135823" y="727126"/>
                  </a:lnTo>
                  <a:lnTo>
                    <a:pt x="116440" y="767916"/>
                  </a:lnTo>
                  <a:lnTo>
                    <a:pt x="98438" y="809466"/>
                  </a:lnTo>
                  <a:lnTo>
                    <a:pt x="81846" y="851747"/>
                  </a:lnTo>
                  <a:lnTo>
                    <a:pt x="66695" y="894729"/>
                  </a:lnTo>
                  <a:lnTo>
                    <a:pt x="53012" y="938382"/>
                  </a:lnTo>
                  <a:lnTo>
                    <a:pt x="40829" y="982677"/>
                  </a:lnTo>
                  <a:lnTo>
                    <a:pt x="30174" y="1027584"/>
                  </a:lnTo>
                  <a:lnTo>
                    <a:pt x="21077" y="1073073"/>
                  </a:lnTo>
                  <a:lnTo>
                    <a:pt x="13568" y="1119116"/>
                  </a:lnTo>
                  <a:lnTo>
                    <a:pt x="7676" y="1165682"/>
                  </a:lnTo>
                  <a:lnTo>
                    <a:pt x="3431" y="1212742"/>
                  </a:lnTo>
                  <a:lnTo>
                    <a:pt x="862" y="1260267"/>
                  </a:lnTo>
                  <a:lnTo>
                    <a:pt x="0" y="1308226"/>
                  </a:lnTo>
                  <a:lnTo>
                    <a:pt x="862" y="1356186"/>
                  </a:lnTo>
                  <a:lnTo>
                    <a:pt x="3431" y="1403710"/>
                  </a:lnTo>
                  <a:lnTo>
                    <a:pt x="7676" y="1450771"/>
                  </a:lnTo>
                  <a:lnTo>
                    <a:pt x="13568" y="1497337"/>
                  </a:lnTo>
                  <a:lnTo>
                    <a:pt x="21077" y="1543380"/>
                  </a:lnTo>
                  <a:lnTo>
                    <a:pt x="30174" y="1588870"/>
                  </a:lnTo>
                  <a:lnTo>
                    <a:pt x="40829" y="1633777"/>
                  </a:lnTo>
                  <a:lnTo>
                    <a:pt x="53012" y="1678072"/>
                  </a:lnTo>
                  <a:lnTo>
                    <a:pt x="66695" y="1721725"/>
                  </a:lnTo>
                  <a:lnTo>
                    <a:pt x="81846" y="1764707"/>
                  </a:lnTo>
                  <a:lnTo>
                    <a:pt x="98438" y="1806988"/>
                  </a:lnTo>
                  <a:lnTo>
                    <a:pt x="116440" y="1848539"/>
                  </a:lnTo>
                  <a:lnTo>
                    <a:pt x="135823" y="1889329"/>
                  </a:lnTo>
                  <a:lnTo>
                    <a:pt x="156557" y="1929330"/>
                  </a:lnTo>
                  <a:lnTo>
                    <a:pt x="178613" y="1968513"/>
                  </a:lnTo>
                  <a:lnTo>
                    <a:pt x="201960" y="2006846"/>
                  </a:lnTo>
                  <a:lnTo>
                    <a:pt x="226571" y="2044301"/>
                  </a:lnTo>
                  <a:lnTo>
                    <a:pt x="252414" y="2080848"/>
                  </a:lnTo>
                  <a:lnTo>
                    <a:pt x="279460" y="2116458"/>
                  </a:lnTo>
                  <a:lnTo>
                    <a:pt x="307681" y="2151101"/>
                  </a:lnTo>
                  <a:lnTo>
                    <a:pt x="337046" y="2184748"/>
                  </a:lnTo>
                  <a:lnTo>
                    <a:pt x="367525" y="2217369"/>
                  </a:lnTo>
                  <a:lnTo>
                    <a:pt x="399090" y="2248934"/>
                  </a:lnTo>
                  <a:lnTo>
                    <a:pt x="431710" y="2279413"/>
                  </a:lnTo>
                  <a:lnTo>
                    <a:pt x="465356" y="2308779"/>
                  </a:lnTo>
                  <a:lnTo>
                    <a:pt x="499999" y="2336999"/>
                  </a:lnTo>
                  <a:lnTo>
                    <a:pt x="535608" y="2364046"/>
                  </a:lnTo>
                  <a:lnTo>
                    <a:pt x="572155" y="2389890"/>
                  </a:lnTo>
                  <a:lnTo>
                    <a:pt x="609610" y="2414500"/>
                  </a:lnTo>
                  <a:lnTo>
                    <a:pt x="647943" y="2437849"/>
                  </a:lnTo>
                  <a:lnTo>
                    <a:pt x="687125" y="2459905"/>
                  </a:lnTo>
                  <a:lnTo>
                    <a:pt x="727126" y="2480639"/>
                  </a:lnTo>
                  <a:lnTo>
                    <a:pt x="767916" y="2500022"/>
                  </a:lnTo>
                  <a:lnTo>
                    <a:pt x="809466" y="2518024"/>
                  </a:lnTo>
                  <a:lnTo>
                    <a:pt x="851747" y="2534616"/>
                  </a:lnTo>
                  <a:lnTo>
                    <a:pt x="894729" y="2549769"/>
                  </a:lnTo>
                  <a:lnTo>
                    <a:pt x="938382" y="2563451"/>
                  </a:lnTo>
                  <a:lnTo>
                    <a:pt x="982677" y="2575635"/>
                  </a:lnTo>
                  <a:lnTo>
                    <a:pt x="1027584" y="2586290"/>
                  </a:lnTo>
                  <a:lnTo>
                    <a:pt x="1073073" y="2595387"/>
                  </a:lnTo>
                  <a:lnTo>
                    <a:pt x="1119116" y="2602896"/>
                  </a:lnTo>
                  <a:lnTo>
                    <a:pt x="1165682" y="2608788"/>
                  </a:lnTo>
                  <a:lnTo>
                    <a:pt x="1212742" y="2613033"/>
                  </a:lnTo>
                  <a:lnTo>
                    <a:pt x="1260267" y="2615602"/>
                  </a:lnTo>
                  <a:lnTo>
                    <a:pt x="1308226" y="2616465"/>
                  </a:lnTo>
                  <a:lnTo>
                    <a:pt x="1356187" y="2615602"/>
                  </a:lnTo>
                  <a:lnTo>
                    <a:pt x="1403713" y="2613033"/>
                  </a:lnTo>
                  <a:lnTo>
                    <a:pt x="1450775" y="2608788"/>
                  </a:lnTo>
                  <a:lnTo>
                    <a:pt x="1497342" y="2602896"/>
                  </a:lnTo>
                  <a:lnTo>
                    <a:pt x="1543386" y="2595387"/>
                  </a:lnTo>
                  <a:lnTo>
                    <a:pt x="1588877" y="2586290"/>
                  </a:lnTo>
                  <a:lnTo>
                    <a:pt x="1633785" y="2575635"/>
                  </a:lnTo>
                  <a:lnTo>
                    <a:pt x="1678080" y="2563451"/>
                  </a:lnTo>
                  <a:lnTo>
                    <a:pt x="1721734" y="2549769"/>
                  </a:lnTo>
                  <a:lnTo>
                    <a:pt x="1764717" y="2534616"/>
                  </a:lnTo>
                  <a:lnTo>
                    <a:pt x="1806998" y="2518024"/>
                  </a:lnTo>
                  <a:lnTo>
                    <a:pt x="1848549" y="2500022"/>
                  </a:lnTo>
                  <a:lnTo>
                    <a:pt x="1889340" y="2480639"/>
                  </a:lnTo>
                  <a:lnTo>
                    <a:pt x="1929341" y="2459905"/>
                  </a:lnTo>
                  <a:lnTo>
                    <a:pt x="1968523" y="2437849"/>
                  </a:lnTo>
                  <a:lnTo>
                    <a:pt x="2006856" y="2414500"/>
                  </a:lnTo>
                  <a:lnTo>
                    <a:pt x="2044311" y="2389890"/>
                  </a:lnTo>
                  <a:lnTo>
                    <a:pt x="2080859" y="2364046"/>
                  </a:lnTo>
                  <a:lnTo>
                    <a:pt x="2116468" y="2336999"/>
                  </a:lnTo>
                  <a:lnTo>
                    <a:pt x="2151111" y="2308779"/>
                  </a:lnTo>
                  <a:lnTo>
                    <a:pt x="2184758" y="2279413"/>
                  </a:lnTo>
                  <a:lnTo>
                    <a:pt x="2217378" y="2248934"/>
                  </a:lnTo>
                  <a:lnTo>
                    <a:pt x="2248942" y="2217369"/>
                  </a:lnTo>
                  <a:lnTo>
                    <a:pt x="2279422" y="2184748"/>
                  </a:lnTo>
                  <a:lnTo>
                    <a:pt x="2308786" y="2151101"/>
                  </a:lnTo>
                  <a:lnTo>
                    <a:pt x="2337007" y="2116458"/>
                  </a:lnTo>
                  <a:lnTo>
                    <a:pt x="2364053" y="2080848"/>
                  </a:lnTo>
                  <a:lnTo>
                    <a:pt x="2389896" y="2044301"/>
                  </a:lnTo>
                  <a:lnTo>
                    <a:pt x="2414506" y="2006846"/>
                  </a:lnTo>
                  <a:lnTo>
                    <a:pt x="2437854" y="1968513"/>
                  </a:lnTo>
                  <a:lnTo>
                    <a:pt x="2459909" y="1929330"/>
                  </a:lnTo>
                  <a:lnTo>
                    <a:pt x="2480643" y="1889329"/>
                  </a:lnTo>
                  <a:lnTo>
                    <a:pt x="2500026" y="1848539"/>
                  </a:lnTo>
                  <a:lnTo>
                    <a:pt x="2518028" y="1806988"/>
                  </a:lnTo>
                  <a:lnTo>
                    <a:pt x="2534619" y="1764707"/>
                  </a:lnTo>
                  <a:lnTo>
                    <a:pt x="2549771" y="1721725"/>
                  </a:lnTo>
                  <a:lnTo>
                    <a:pt x="2563453" y="1678072"/>
                  </a:lnTo>
                  <a:lnTo>
                    <a:pt x="2575636" y="1633777"/>
                  </a:lnTo>
                  <a:lnTo>
                    <a:pt x="2586291" y="1588870"/>
                  </a:lnTo>
                  <a:lnTo>
                    <a:pt x="2595388" y="1543380"/>
                  </a:lnTo>
                  <a:lnTo>
                    <a:pt x="2602897" y="1497337"/>
                  </a:lnTo>
                  <a:lnTo>
                    <a:pt x="2608788" y="1450771"/>
                  </a:lnTo>
                  <a:lnTo>
                    <a:pt x="2613033" y="1403710"/>
                  </a:lnTo>
                  <a:lnTo>
                    <a:pt x="2615602" y="1356186"/>
                  </a:lnTo>
                  <a:lnTo>
                    <a:pt x="2616465" y="1308226"/>
                  </a:lnTo>
                  <a:lnTo>
                    <a:pt x="2615602" y="1260267"/>
                  </a:lnTo>
                  <a:lnTo>
                    <a:pt x="2613033" y="1212742"/>
                  </a:lnTo>
                  <a:lnTo>
                    <a:pt x="2608788" y="1165682"/>
                  </a:lnTo>
                  <a:lnTo>
                    <a:pt x="2602897" y="1119116"/>
                  </a:lnTo>
                  <a:lnTo>
                    <a:pt x="2595388" y="1073073"/>
                  </a:lnTo>
                  <a:lnTo>
                    <a:pt x="2586291" y="1027584"/>
                  </a:lnTo>
                  <a:lnTo>
                    <a:pt x="2575636" y="982677"/>
                  </a:lnTo>
                  <a:lnTo>
                    <a:pt x="2563453" y="938382"/>
                  </a:lnTo>
                  <a:lnTo>
                    <a:pt x="2549771" y="894729"/>
                  </a:lnTo>
                  <a:lnTo>
                    <a:pt x="2534619" y="851747"/>
                  </a:lnTo>
                  <a:lnTo>
                    <a:pt x="2518028" y="809466"/>
                  </a:lnTo>
                  <a:lnTo>
                    <a:pt x="2500026" y="767916"/>
                  </a:lnTo>
                  <a:lnTo>
                    <a:pt x="2480643" y="727126"/>
                  </a:lnTo>
                  <a:lnTo>
                    <a:pt x="2459909" y="687125"/>
                  </a:lnTo>
                  <a:lnTo>
                    <a:pt x="2437854" y="647943"/>
                  </a:lnTo>
                  <a:lnTo>
                    <a:pt x="2414506" y="609610"/>
                  </a:lnTo>
                  <a:lnTo>
                    <a:pt x="2389896" y="572155"/>
                  </a:lnTo>
                  <a:lnTo>
                    <a:pt x="2364053" y="535608"/>
                  </a:lnTo>
                  <a:lnTo>
                    <a:pt x="2337007" y="499999"/>
                  </a:lnTo>
                  <a:lnTo>
                    <a:pt x="2308786" y="465356"/>
                  </a:lnTo>
                  <a:lnTo>
                    <a:pt x="2279422" y="431710"/>
                  </a:lnTo>
                  <a:lnTo>
                    <a:pt x="2248942" y="399090"/>
                  </a:lnTo>
                  <a:lnTo>
                    <a:pt x="2217378" y="367525"/>
                  </a:lnTo>
                  <a:lnTo>
                    <a:pt x="2184758" y="337046"/>
                  </a:lnTo>
                  <a:lnTo>
                    <a:pt x="2151111" y="307681"/>
                  </a:lnTo>
                  <a:lnTo>
                    <a:pt x="2116468" y="279460"/>
                  </a:lnTo>
                  <a:lnTo>
                    <a:pt x="2080859" y="252414"/>
                  </a:lnTo>
                  <a:lnTo>
                    <a:pt x="2044311" y="226571"/>
                  </a:lnTo>
                  <a:lnTo>
                    <a:pt x="2006856" y="201960"/>
                  </a:lnTo>
                  <a:lnTo>
                    <a:pt x="1968523" y="178613"/>
                  </a:lnTo>
                  <a:lnTo>
                    <a:pt x="1929341" y="156557"/>
                  </a:lnTo>
                  <a:lnTo>
                    <a:pt x="1889340" y="135823"/>
                  </a:lnTo>
                  <a:lnTo>
                    <a:pt x="1848549" y="116440"/>
                  </a:lnTo>
                  <a:lnTo>
                    <a:pt x="1806998" y="98438"/>
                  </a:lnTo>
                  <a:lnTo>
                    <a:pt x="1764717" y="81846"/>
                  </a:lnTo>
                  <a:lnTo>
                    <a:pt x="1721734" y="66695"/>
                  </a:lnTo>
                  <a:lnTo>
                    <a:pt x="1678080" y="53012"/>
                  </a:lnTo>
                  <a:lnTo>
                    <a:pt x="1633785" y="40829"/>
                  </a:lnTo>
                  <a:lnTo>
                    <a:pt x="1588877" y="30174"/>
                  </a:lnTo>
                  <a:lnTo>
                    <a:pt x="1543386" y="21077"/>
                  </a:lnTo>
                  <a:lnTo>
                    <a:pt x="1497342" y="13568"/>
                  </a:lnTo>
                  <a:lnTo>
                    <a:pt x="1450775" y="7676"/>
                  </a:lnTo>
                  <a:lnTo>
                    <a:pt x="1403713" y="3431"/>
                  </a:lnTo>
                  <a:lnTo>
                    <a:pt x="1356187" y="862"/>
                  </a:lnTo>
                  <a:lnTo>
                    <a:pt x="1308226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5" name="bg object 17">
              <a:extLst>
                <a:ext uri="{FF2B5EF4-FFF2-40B4-BE49-F238E27FC236}">
                  <a16:creationId xmlns:a16="http://schemas.microsoft.com/office/drawing/2014/main" id="{E5F68F6C-066B-48D3-8052-05EFAFA7B054}"/>
                </a:ext>
              </a:extLst>
            </p:cNvPr>
            <p:cNvSpPr/>
            <p:nvPr/>
          </p:nvSpPr>
          <p:spPr>
            <a:xfrm>
              <a:off x="8543395" y="11273509"/>
              <a:ext cx="1308735" cy="2524760"/>
            </a:xfrm>
            <a:custGeom>
              <a:avLst/>
              <a:gdLst/>
              <a:ahLst/>
              <a:cxnLst/>
              <a:rect l="l" t="t" r="r" b="b"/>
              <a:pathLst>
                <a:path w="1308734" h="2524759">
                  <a:moveTo>
                    <a:pt x="1308238" y="0"/>
                  </a:moveTo>
                  <a:lnTo>
                    <a:pt x="1260221" y="865"/>
                  </a:lnTo>
                  <a:lnTo>
                    <a:pt x="1212698" y="3436"/>
                  </a:lnTo>
                  <a:lnTo>
                    <a:pt x="1165639" y="7683"/>
                  </a:lnTo>
                  <a:lnTo>
                    <a:pt x="1119074" y="13576"/>
                  </a:lnTo>
                  <a:lnTo>
                    <a:pt x="1073033" y="21087"/>
                  </a:lnTo>
                  <a:lnTo>
                    <a:pt x="1027545" y="30186"/>
                  </a:lnTo>
                  <a:lnTo>
                    <a:pt x="982640" y="40842"/>
                  </a:lnTo>
                  <a:lnTo>
                    <a:pt x="938347" y="53027"/>
                  </a:lnTo>
                  <a:lnTo>
                    <a:pt x="894695" y="66711"/>
                  </a:lnTo>
                  <a:lnTo>
                    <a:pt x="851715" y="81864"/>
                  </a:lnTo>
                  <a:lnTo>
                    <a:pt x="809436" y="98457"/>
                  </a:lnTo>
                  <a:lnTo>
                    <a:pt x="767887" y="116460"/>
                  </a:lnTo>
                  <a:lnTo>
                    <a:pt x="727098" y="135843"/>
                  </a:lnTo>
                  <a:lnTo>
                    <a:pt x="687099" y="156578"/>
                  </a:lnTo>
                  <a:lnTo>
                    <a:pt x="647918" y="178634"/>
                  </a:lnTo>
                  <a:lnTo>
                    <a:pt x="609587" y="201983"/>
                  </a:lnTo>
                  <a:lnTo>
                    <a:pt x="572133" y="226593"/>
                  </a:lnTo>
                  <a:lnTo>
                    <a:pt x="535588" y="252437"/>
                  </a:lnTo>
                  <a:lnTo>
                    <a:pt x="499979" y="279484"/>
                  </a:lnTo>
                  <a:lnTo>
                    <a:pt x="465338" y="307705"/>
                  </a:lnTo>
                  <a:lnTo>
                    <a:pt x="431693" y="337069"/>
                  </a:lnTo>
                  <a:lnTo>
                    <a:pt x="399074" y="367549"/>
                  </a:lnTo>
                  <a:lnTo>
                    <a:pt x="367511" y="399113"/>
                  </a:lnTo>
                  <a:lnTo>
                    <a:pt x="337032" y="431734"/>
                  </a:lnTo>
                  <a:lnTo>
                    <a:pt x="307669" y="465380"/>
                  </a:lnTo>
                  <a:lnTo>
                    <a:pt x="279450" y="500022"/>
                  </a:lnTo>
                  <a:lnTo>
                    <a:pt x="252404" y="535632"/>
                  </a:lnTo>
                  <a:lnTo>
                    <a:pt x="226562" y="572178"/>
                  </a:lnTo>
                  <a:lnTo>
                    <a:pt x="201952" y="609633"/>
                  </a:lnTo>
                  <a:lnTo>
                    <a:pt x="178606" y="647965"/>
                  </a:lnTo>
                  <a:lnTo>
                    <a:pt x="156551" y="687146"/>
                  </a:lnTo>
                  <a:lnTo>
                    <a:pt x="135818" y="727147"/>
                  </a:lnTo>
                  <a:lnTo>
                    <a:pt x="116436" y="767936"/>
                  </a:lnTo>
                  <a:lnTo>
                    <a:pt x="98434" y="809486"/>
                  </a:lnTo>
                  <a:lnTo>
                    <a:pt x="81843" y="851766"/>
                  </a:lnTo>
                  <a:lnTo>
                    <a:pt x="66692" y="894747"/>
                  </a:lnTo>
                  <a:lnTo>
                    <a:pt x="53010" y="938400"/>
                  </a:lnTo>
                  <a:lnTo>
                    <a:pt x="40827" y="982694"/>
                  </a:lnTo>
                  <a:lnTo>
                    <a:pt x="30173" y="1027600"/>
                  </a:lnTo>
                  <a:lnTo>
                    <a:pt x="21076" y="1073089"/>
                  </a:lnTo>
                  <a:lnTo>
                    <a:pt x="13567" y="1119131"/>
                  </a:lnTo>
                  <a:lnTo>
                    <a:pt x="7676" y="1165696"/>
                  </a:lnTo>
                  <a:lnTo>
                    <a:pt x="3431" y="1212756"/>
                  </a:lnTo>
                  <a:lnTo>
                    <a:pt x="862" y="1260280"/>
                  </a:lnTo>
                  <a:lnTo>
                    <a:pt x="0" y="1308238"/>
                  </a:lnTo>
                  <a:lnTo>
                    <a:pt x="936" y="1358197"/>
                  </a:lnTo>
                  <a:lnTo>
                    <a:pt x="3725" y="1407681"/>
                  </a:lnTo>
                  <a:lnTo>
                    <a:pt x="8331" y="1456656"/>
                  </a:lnTo>
                  <a:lnTo>
                    <a:pt x="14722" y="1505089"/>
                  </a:lnTo>
                  <a:lnTo>
                    <a:pt x="22863" y="1552948"/>
                  </a:lnTo>
                  <a:lnTo>
                    <a:pt x="32722" y="1600197"/>
                  </a:lnTo>
                  <a:lnTo>
                    <a:pt x="44265" y="1646805"/>
                  </a:lnTo>
                  <a:lnTo>
                    <a:pt x="57459" y="1692738"/>
                  </a:lnTo>
                  <a:lnTo>
                    <a:pt x="72270" y="1737963"/>
                  </a:lnTo>
                  <a:lnTo>
                    <a:pt x="88664" y="1782445"/>
                  </a:lnTo>
                  <a:lnTo>
                    <a:pt x="106608" y="1826153"/>
                  </a:lnTo>
                  <a:lnTo>
                    <a:pt x="126069" y="1869052"/>
                  </a:lnTo>
                  <a:lnTo>
                    <a:pt x="147012" y="1911110"/>
                  </a:lnTo>
                  <a:lnTo>
                    <a:pt x="169405" y="1952292"/>
                  </a:lnTo>
                  <a:lnTo>
                    <a:pt x="193215" y="1992567"/>
                  </a:lnTo>
                  <a:lnTo>
                    <a:pt x="218407" y="2031899"/>
                  </a:lnTo>
                  <a:lnTo>
                    <a:pt x="244947" y="2070257"/>
                  </a:lnTo>
                  <a:lnTo>
                    <a:pt x="272804" y="2107606"/>
                  </a:lnTo>
                  <a:lnTo>
                    <a:pt x="301943" y="2143914"/>
                  </a:lnTo>
                  <a:lnTo>
                    <a:pt x="332330" y="2179147"/>
                  </a:lnTo>
                  <a:lnTo>
                    <a:pt x="363932" y="2213271"/>
                  </a:lnTo>
                  <a:lnTo>
                    <a:pt x="396716" y="2246254"/>
                  </a:lnTo>
                  <a:lnTo>
                    <a:pt x="430648" y="2278062"/>
                  </a:lnTo>
                  <a:lnTo>
                    <a:pt x="465695" y="2308662"/>
                  </a:lnTo>
                  <a:lnTo>
                    <a:pt x="501823" y="2338020"/>
                  </a:lnTo>
                  <a:lnTo>
                    <a:pt x="538998" y="2366104"/>
                  </a:lnTo>
                  <a:lnTo>
                    <a:pt x="577188" y="2392879"/>
                  </a:lnTo>
                  <a:lnTo>
                    <a:pt x="616358" y="2418313"/>
                  </a:lnTo>
                  <a:lnTo>
                    <a:pt x="656476" y="2442372"/>
                  </a:lnTo>
                  <a:lnTo>
                    <a:pt x="697507" y="2465023"/>
                  </a:lnTo>
                  <a:lnTo>
                    <a:pt x="739419" y="2486232"/>
                  </a:lnTo>
                  <a:lnTo>
                    <a:pt x="782177" y="2505967"/>
                  </a:lnTo>
                  <a:lnTo>
                    <a:pt x="825748" y="2524194"/>
                  </a:lnTo>
                  <a:lnTo>
                    <a:pt x="1308238" y="1308238"/>
                  </a:lnTo>
                  <a:lnTo>
                    <a:pt x="1308238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308,000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388,000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56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696,000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100%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12.3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49217" y="2866567"/>
            <a:ext cx="78455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100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62050" y="4004484"/>
            <a:ext cx="73927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07396" y="4035533"/>
            <a:ext cx="99457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&gt;50%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58585" y="2849474"/>
            <a:ext cx="71620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609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8405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98214"/>
            <a:ext cx="1835785" cy="130723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  <a:spcBef>
                <a:spcPts val="555"/>
              </a:spcBef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fr-FR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fr-FR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5" dirty="0">
                <a:solidFill>
                  <a:srgbClr val="173C66"/>
                </a:solidFill>
                <a:latin typeface="Open Sans"/>
                <a:cs typeface="Open Sans"/>
              </a:rPr>
              <a:t>MEDICINE 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TRAUMATOLOGY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2">
            <a:extLst>
              <a:ext uri="{FF2B5EF4-FFF2-40B4-BE49-F238E27FC236}">
                <a16:creationId xmlns:a16="http://schemas.microsoft.com/office/drawing/2014/main" id="{161A80EC-981F-4899-93CC-CA8C9BE6E399}"/>
              </a:ext>
            </a:extLst>
          </p:cNvPr>
          <p:cNvSpPr txBox="1"/>
          <p:nvPr/>
        </p:nvSpPr>
        <p:spPr>
          <a:xfrm>
            <a:off x="11755740" y="417596"/>
            <a:ext cx="3142741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15" dirty="0">
                <a:solidFill>
                  <a:srgbClr val="173B66"/>
                </a:solidFill>
                <a:latin typeface="Open Sans"/>
                <a:cs typeface="Open Sans"/>
              </a:rPr>
              <a:t>NETHERLANDS</a:t>
            </a:r>
            <a:endParaRPr sz="3200" dirty="0">
              <a:latin typeface="Open Sans"/>
              <a:cs typeface="Open Sans"/>
            </a:endParaRPr>
          </a:p>
        </p:txBody>
      </p:sp>
      <p:grpSp>
        <p:nvGrpSpPr>
          <p:cNvPr id="119" name="object 159">
            <a:extLst>
              <a:ext uri="{FF2B5EF4-FFF2-40B4-BE49-F238E27FC236}">
                <a16:creationId xmlns:a16="http://schemas.microsoft.com/office/drawing/2014/main" id="{4EE65999-B807-4D75-8201-F6427E5E319D}"/>
              </a:ext>
            </a:extLst>
          </p:cNvPr>
          <p:cNvGrpSpPr/>
          <p:nvPr/>
        </p:nvGrpSpPr>
        <p:grpSpPr>
          <a:xfrm>
            <a:off x="10992702" y="513631"/>
            <a:ext cx="601345" cy="368935"/>
            <a:chOff x="9311516" y="778252"/>
            <a:chExt cx="601345" cy="368935"/>
          </a:xfrm>
        </p:grpSpPr>
        <p:sp>
          <p:nvSpPr>
            <p:cNvPr id="120" name="object 160">
              <a:extLst>
                <a:ext uri="{FF2B5EF4-FFF2-40B4-BE49-F238E27FC236}">
                  <a16:creationId xmlns:a16="http://schemas.microsoft.com/office/drawing/2014/main" id="{90213AA9-0D7A-4861-9CF8-8A0A4368A826}"/>
                </a:ext>
              </a:extLst>
            </p:cNvPr>
            <p:cNvSpPr/>
            <p:nvPr/>
          </p:nvSpPr>
          <p:spPr>
            <a:xfrm>
              <a:off x="9311516" y="901089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49"/>
                  </a:lnTo>
                  <a:lnTo>
                    <a:pt x="601136" y="122849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61">
              <a:extLst>
                <a:ext uri="{FF2B5EF4-FFF2-40B4-BE49-F238E27FC236}">
                  <a16:creationId xmlns:a16="http://schemas.microsoft.com/office/drawing/2014/main" id="{3F5E9140-0215-4B5A-8F77-8571D57C3445}"/>
                </a:ext>
              </a:extLst>
            </p:cNvPr>
            <p:cNvSpPr/>
            <p:nvPr/>
          </p:nvSpPr>
          <p:spPr>
            <a:xfrm>
              <a:off x="9311516" y="778252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601136" y="122837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AA19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62">
              <a:extLst>
                <a:ext uri="{FF2B5EF4-FFF2-40B4-BE49-F238E27FC236}">
                  <a16:creationId xmlns:a16="http://schemas.microsoft.com/office/drawing/2014/main" id="{019C59B0-5DF3-4E83-85ED-E06DBBAD6949}"/>
                </a:ext>
              </a:extLst>
            </p:cNvPr>
            <p:cNvSpPr/>
            <p:nvPr/>
          </p:nvSpPr>
          <p:spPr>
            <a:xfrm>
              <a:off x="9311516" y="1023938"/>
              <a:ext cx="601345" cy="123189"/>
            </a:xfrm>
            <a:custGeom>
              <a:avLst/>
              <a:gdLst/>
              <a:ahLst/>
              <a:cxnLst/>
              <a:rect l="l" t="t" r="r" b="b"/>
              <a:pathLst>
                <a:path w="601345" h="123190">
                  <a:moveTo>
                    <a:pt x="601136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601136" y="122837"/>
                  </a:lnTo>
                  <a:lnTo>
                    <a:pt x="601136" y="0"/>
                  </a:lnTo>
                  <a:close/>
                </a:path>
              </a:pathLst>
            </a:custGeom>
            <a:solidFill>
              <a:srgbClr val="1E498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6" name="object 163">
            <a:extLst>
              <a:ext uri="{FF2B5EF4-FFF2-40B4-BE49-F238E27FC236}">
                <a16:creationId xmlns:a16="http://schemas.microsoft.com/office/drawing/2014/main" id="{B81C680E-6BD0-49E0-B3CF-3502CE28BE79}"/>
              </a:ext>
            </a:extLst>
          </p:cNvPr>
          <p:cNvSpPr/>
          <p:nvPr/>
        </p:nvSpPr>
        <p:spPr>
          <a:xfrm>
            <a:off x="2278627" y="2572659"/>
            <a:ext cx="1874512" cy="2007225"/>
          </a:xfrm>
          <a:custGeom>
            <a:avLst/>
            <a:gdLst/>
            <a:ahLst/>
            <a:cxnLst/>
            <a:rect l="l" t="t" r="r" b="b"/>
            <a:pathLst>
              <a:path w="2233295" h="2391409">
                <a:moveTo>
                  <a:pt x="1731315" y="90444"/>
                </a:moveTo>
                <a:lnTo>
                  <a:pt x="1678732" y="94312"/>
                </a:lnTo>
                <a:lnTo>
                  <a:pt x="1653969" y="100318"/>
                </a:lnTo>
                <a:lnTo>
                  <a:pt x="1630256" y="111637"/>
                </a:lnTo>
                <a:lnTo>
                  <a:pt x="1656106" y="111840"/>
                </a:lnTo>
                <a:lnTo>
                  <a:pt x="1680893" y="107494"/>
                </a:lnTo>
                <a:lnTo>
                  <a:pt x="1731315" y="90444"/>
                </a:lnTo>
                <a:close/>
              </a:path>
              <a:path w="2233295" h="2391409">
                <a:moveTo>
                  <a:pt x="1618036" y="1922341"/>
                </a:moveTo>
                <a:lnTo>
                  <a:pt x="1234235" y="1922341"/>
                </a:lnTo>
                <a:lnTo>
                  <a:pt x="1400533" y="2025418"/>
                </a:lnTo>
                <a:lnTo>
                  <a:pt x="1420401" y="2110716"/>
                </a:lnTo>
                <a:lnTo>
                  <a:pt x="1384737" y="2190606"/>
                </a:lnTo>
                <a:lnTo>
                  <a:pt x="1343294" y="2267045"/>
                </a:lnTo>
                <a:lnTo>
                  <a:pt x="1345801" y="2342051"/>
                </a:lnTo>
                <a:lnTo>
                  <a:pt x="1374373" y="2376629"/>
                </a:lnTo>
                <a:lnTo>
                  <a:pt x="1420258" y="2387745"/>
                </a:lnTo>
                <a:lnTo>
                  <a:pt x="1534319" y="2391339"/>
                </a:lnTo>
                <a:lnTo>
                  <a:pt x="1556731" y="2316297"/>
                </a:lnTo>
                <a:lnTo>
                  <a:pt x="1564002" y="2277313"/>
                </a:lnTo>
                <a:lnTo>
                  <a:pt x="1559919" y="2243738"/>
                </a:lnTo>
                <a:lnTo>
                  <a:pt x="1548671" y="2230079"/>
                </a:lnTo>
                <a:lnTo>
                  <a:pt x="1511550" y="2199179"/>
                </a:lnTo>
                <a:lnTo>
                  <a:pt x="1503025" y="2190403"/>
                </a:lnTo>
                <a:lnTo>
                  <a:pt x="1495479" y="2184361"/>
                </a:lnTo>
                <a:lnTo>
                  <a:pt x="1480447" y="2177997"/>
                </a:lnTo>
                <a:lnTo>
                  <a:pt x="1465426" y="2168517"/>
                </a:lnTo>
                <a:lnTo>
                  <a:pt x="1457940" y="2153151"/>
                </a:lnTo>
                <a:lnTo>
                  <a:pt x="1461713" y="2133247"/>
                </a:lnTo>
                <a:lnTo>
                  <a:pt x="1502559" y="2133247"/>
                </a:lnTo>
                <a:lnTo>
                  <a:pt x="1530427" y="2098956"/>
                </a:lnTo>
                <a:lnTo>
                  <a:pt x="1586783" y="2042086"/>
                </a:lnTo>
                <a:lnTo>
                  <a:pt x="1603606" y="2017359"/>
                </a:lnTo>
                <a:lnTo>
                  <a:pt x="1604478" y="2003269"/>
                </a:lnTo>
                <a:lnTo>
                  <a:pt x="1618036" y="1922341"/>
                </a:lnTo>
                <a:close/>
              </a:path>
              <a:path w="2233295" h="2391409">
                <a:moveTo>
                  <a:pt x="1502559" y="2133247"/>
                </a:moveTo>
                <a:lnTo>
                  <a:pt x="1461713" y="2133247"/>
                </a:lnTo>
                <a:lnTo>
                  <a:pt x="1473940" y="2133414"/>
                </a:lnTo>
                <a:lnTo>
                  <a:pt x="1489294" y="2138488"/>
                </a:lnTo>
                <a:lnTo>
                  <a:pt x="1502559" y="2133247"/>
                </a:lnTo>
                <a:close/>
              </a:path>
              <a:path w="2233295" h="2391409">
                <a:moveTo>
                  <a:pt x="421461" y="1943821"/>
                </a:moveTo>
                <a:lnTo>
                  <a:pt x="224648" y="1943821"/>
                </a:lnTo>
                <a:lnTo>
                  <a:pt x="304430" y="1957074"/>
                </a:lnTo>
                <a:lnTo>
                  <a:pt x="389120" y="1958399"/>
                </a:lnTo>
                <a:lnTo>
                  <a:pt x="421461" y="1943821"/>
                </a:lnTo>
                <a:close/>
              </a:path>
              <a:path w="2233295" h="2391409">
                <a:moveTo>
                  <a:pt x="64988" y="1831550"/>
                </a:moveTo>
                <a:lnTo>
                  <a:pt x="0" y="1842893"/>
                </a:lnTo>
                <a:lnTo>
                  <a:pt x="21945" y="1924586"/>
                </a:lnTo>
                <a:lnTo>
                  <a:pt x="75173" y="1947809"/>
                </a:lnTo>
                <a:lnTo>
                  <a:pt x="224648" y="1943821"/>
                </a:lnTo>
                <a:lnTo>
                  <a:pt x="421461" y="1943821"/>
                </a:lnTo>
                <a:lnTo>
                  <a:pt x="462490" y="1925326"/>
                </a:lnTo>
                <a:lnTo>
                  <a:pt x="496899" y="1857878"/>
                </a:lnTo>
                <a:lnTo>
                  <a:pt x="379150" y="1857878"/>
                </a:lnTo>
                <a:lnTo>
                  <a:pt x="176518" y="1846869"/>
                </a:lnTo>
                <a:lnTo>
                  <a:pt x="121380" y="1836219"/>
                </a:lnTo>
                <a:lnTo>
                  <a:pt x="64988" y="1831550"/>
                </a:lnTo>
                <a:close/>
              </a:path>
              <a:path w="2233295" h="2391409">
                <a:moveTo>
                  <a:pt x="1634723" y="1768174"/>
                </a:moveTo>
                <a:lnTo>
                  <a:pt x="979594" y="1768174"/>
                </a:lnTo>
                <a:lnTo>
                  <a:pt x="993611" y="1782669"/>
                </a:lnTo>
                <a:lnTo>
                  <a:pt x="997062" y="1804339"/>
                </a:lnTo>
                <a:lnTo>
                  <a:pt x="998841" y="1826834"/>
                </a:lnTo>
                <a:lnTo>
                  <a:pt x="1007795" y="1843777"/>
                </a:lnTo>
                <a:lnTo>
                  <a:pt x="1031114" y="1867597"/>
                </a:lnTo>
                <a:lnTo>
                  <a:pt x="1051376" y="1893805"/>
                </a:lnTo>
                <a:lnTo>
                  <a:pt x="1075351" y="1918007"/>
                </a:lnTo>
                <a:lnTo>
                  <a:pt x="1109857" y="1935833"/>
                </a:lnTo>
                <a:lnTo>
                  <a:pt x="1142644" y="1938185"/>
                </a:lnTo>
                <a:lnTo>
                  <a:pt x="1206248" y="1922616"/>
                </a:lnTo>
                <a:lnTo>
                  <a:pt x="1618036" y="1922341"/>
                </a:lnTo>
                <a:lnTo>
                  <a:pt x="1638614" y="1799504"/>
                </a:lnTo>
                <a:lnTo>
                  <a:pt x="1634723" y="1768174"/>
                </a:lnTo>
                <a:close/>
              </a:path>
              <a:path w="2233295" h="2391409">
                <a:moveTo>
                  <a:pt x="163170" y="1639450"/>
                </a:moveTo>
                <a:lnTo>
                  <a:pt x="72045" y="1688523"/>
                </a:lnTo>
                <a:lnTo>
                  <a:pt x="109858" y="1754550"/>
                </a:lnTo>
                <a:lnTo>
                  <a:pt x="246796" y="1796507"/>
                </a:lnTo>
                <a:lnTo>
                  <a:pt x="508387" y="1835359"/>
                </a:lnTo>
                <a:lnTo>
                  <a:pt x="574080" y="1864492"/>
                </a:lnTo>
                <a:lnTo>
                  <a:pt x="594963" y="1843669"/>
                </a:lnTo>
                <a:lnTo>
                  <a:pt x="603703" y="1803026"/>
                </a:lnTo>
                <a:lnTo>
                  <a:pt x="633039" y="1772711"/>
                </a:lnTo>
                <a:lnTo>
                  <a:pt x="656226" y="1772388"/>
                </a:lnTo>
                <a:lnTo>
                  <a:pt x="800293" y="1772388"/>
                </a:lnTo>
                <a:lnTo>
                  <a:pt x="801439" y="1772030"/>
                </a:lnTo>
                <a:lnTo>
                  <a:pt x="797863" y="1762610"/>
                </a:lnTo>
                <a:lnTo>
                  <a:pt x="536219" y="1762610"/>
                </a:lnTo>
                <a:lnTo>
                  <a:pt x="436461" y="1747004"/>
                </a:lnTo>
                <a:lnTo>
                  <a:pt x="298377" y="1682457"/>
                </a:lnTo>
                <a:lnTo>
                  <a:pt x="163170" y="1639450"/>
                </a:lnTo>
                <a:close/>
              </a:path>
              <a:path w="2233295" h="2391409">
                <a:moveTo>
                  <a:pt x="508387" y="1835359"/>
                </a:moveTo>
                <a:lnTo>
                  <a:pt x="451840" y="1852982"/>
                </a:lnTo>
                <a:lnTo>
                  <a:pt x="379150" y="1857878"/>
                </a:lnTo>
                <a:lnTo>
                  <a:pt x="496899" y="1857878"/>
                </a:lnTo>
                <a:lnTo>
                  <a:pt x="508387" y="1835359"/>
                </a:lnTo>
                <a:close/>
              </a:path>
              <a:path w="2233295" h="2391409">
                <a:moveTo>
                  <a:pt x="1633878" y="1761368"/>
                </a:moveTo>
                <a:lnTo>
                  <a:pt x="797391" y="1761368"/>
                </a:lnTo>
                <a:lnTo>
                  <a:pt x="826322" y="1771111"/>
                </a:lnTo>
                <a:lnTo>
                  <a:pt x="875693" y="1802369"/>
                </a:lnTo>
                <a:lnTo>
                  <a:pt x="911035" y="1818106"/>
                </a:lnTo>
                <a:lnTo>
                  <a:pt x="930198" y="1812948"/>
                </a:lnTo>
                <a:lnTo>
                  <a:pt x="962722" y="1773320"/>
                </a:lnTo>
                <a:lnTo>
                  <a:pt x="979594" y="1768174"/>
                </a:lnTo>
                <a:lnTo>
                  <a:pt x="1634723" y="1768174"/>
                </a:lnTo>
                <a:lnTo>
                  <a:pt x="1633878" y="1761368"/>
                </a:lnTo>
                <a:close/>
              </a:path>
              <a:path w="2233295" h="2391409">
                <a:moveTo>
                  <a:pt x="800293" y="1772388"/>
                </a:moveTo>
                <a:lnTo>
                  <a:pt x="656226" y="1772388"/>
                </a:lnTo>
                <a:lnTo>
                  <a:pt x="676070" y="1780949"/>
                </a:lnTo>
                <a:lnTo>
                  <a:pt x="691712" y="1790632"/>
                </a:lnTo>
                <a:lnTo>
                  <a:pt x="702302" y="1793665"/>
                </a:lnTo>
                <a:lnTo>
                  <a:pt x="713370" y="1794238"/>
                </a:lnTo>
                <a:lnTo>
                  <a:pt x="759936" y="1785009"/>
                </a:lnTo>
                <a:lnTo>
                  <a:pt x="800293" y="1772388"/>
                </a:lnTo>
                <a:close/>
              </a:path>
              <a:path w="2233295" h="2391409">
                <a:moveTo>
                  <a:pt x="836912" y="566140"/>
                </a:moveTo>
                <a:lnTo>
                  <a:pt x="785786" y="613088"/>
                </a:lnTo>
                <a:lnTo>
                  <a:pt x="765500" y="653910"/>
                </a:lnTo>
                <a:lnTo>
                  <a:pt x="752927" y="704798"/>
                </a:lnTo>
                <a:lnTo>
                  <a:pt x="737095" y="800615"/>
                </a:lnTo>
                <a:lnTo>
                  <a:pt x="686721" y="980561"/>
                </a:lnTo>
                <a:lnTo>
                  <a:pt x="650149" y="1063770"/>
                </a:lnTo>
                <a:lnTo>
                  <a:pt x="600372" y="1145725"/>
                </a:lnTo>
                <a:lnTo>
                  <a:pt x="546284" y="1207884"/>
                </a:lnTo>
                <a:lnTo>
                  <a:pt x="427064" y="1326399"/>
                </a:lnTo>
                <a:lnTo>
                  <a:pt x="385442" y="1393943"/>
                </a:lnTo>
                <a:lnTo>
                  <a:pt x="370470" y="1471683"/>
                </a:lnTo>
                <a:lnTo>
                  <a:pt x="393478" y="1524481"/>
                </a:lnTo>
                <a:lnTo>
                  <a:pt x="436879" y="1574700"/>
                </a:lnTo>
                <a:lnTo>
                  <a:pt x="483146" y="1644703"/>
                </a:lnTo>
                <a:lnTo>
                  <a:pt x="457523" y="1646745"/>
                </a:lnTo>
                <a:lnTo>
                  <a:pt x="405406" y="1656452"/>
                </a:lnTo>
                <a:lnTo>
                  <a:pt x="379914" y="1656930"/>
                </a:lnTo>
                <a:lnTo>
                  <a:pt x="418336" y="1686983"/>
                </a:lnTo>
                <a:lnTo>
                  <a:pt x="500232" y="1733023"/>
                </a:lnTo>
                <a:lnTo>
                  <a:pt x="536219" y="1762610"/>
                </a:lnTo>
                <a:lnTo>
                  <a:pt x="797863" y="1762610"/>
                </a:lnTo>
                <a:lnTo>
                  <a:pt x="797391" y="1761368"/>
                </a:lnTo>
                <a:lnTo>
                  <a:pt x="1633878" y="1761368"/>
                </a:lnTo>
                <a:lnTo>
                  <a:pt x="1630567" y="1734706"/>
                </a:lnTo>
                <a:lnTo>
                  <a:pt x="1605887" y="1673562"/>
                </a:lnTo>
                <a:lnTo>
                  <a:pt x="1568444" y="1604072"/>
                </a:lnTo>
                <a:lnTo>
                  <a:pt x="1532409" y="1519156"/>
                </a:lnTo>
                <a:lnTo>
                  <a:pt x="1538546" y="1468185"/>
                </a:lnTo>
                <a:lnTo>
                  <a:pt x="1585625" y="1441415"/>
                </a:lnTo>
                <a:lnTo>
                  <a:pt x="1672368" y="1429141"/>
                </a:lnTo>
                <a:lnTo>
                  <a:pt x="1912153" y="1429141"/>
                </a:lnTo>
                <a:lnTo>
                  <a:pt x="1924896" y="1427123"/>
                </a:lnTo>
                <a:lnTo>
                  <a:pt x="1987736" y="1368355"/>
                </a:lnTo>
                <a:lnTo>
                  <a:pt x="1992380" y="1333073"/>
                </a:lnTo>
                <a:lnTo>
                  <a:pt x="1957408" y="1288143"/>
                </a:lnTo>
                <a:lnTo>
                  <a:pt x="1956597" y="1254700"/>
                </a:lnTo>
                <a:lnTo>
                  <a:pt x="1971521" y="1235512"/>
                </a:lnTo>
                <a:lnTo>
                  <a:pt x="1995640" y="1222450"/>
                </a:lnTo>
                <a:lnTo>
                  <a:pt x="2021908" y="1210869"/>
                </a:lnTo>
                <a:lnTo>
                  <a:pt x="2043256" y="1196135"/>
                </a:lnTo>
                <a:lnTo>
                  <a:pt x="2119564" y="1038994"/>
                </a:lnTo>
                <a:lnTo>
                  <a:pt x="2049333" y="949302"/>
                </a:lnTo>
                <a:lnTo>
                  <a:pt x="1952824" y="885710"/>
                </a:lnTo>
                <a:lnTo>
                  <a:pt x="1950304" y="806871"/>
                </a:lnTo>
                <a:lnTo>
                  <a:pt x="1988954" y="789021"/>
                </a:lnTo>
                <a:lnTo>
                  <a:pt x="2129397" y="789021"/>
                </a:lnTo>
                <a:lnTo>
                  <a:pt x="2143014" y="762049"/>
                </a:lnTo>
                <a:lnTo>
                  <a:pt x="2186804" y="572886"/>
                </a:lnTo>
                <a:lnTo>
                  <a:pt x="851622" y="572886"/>
                </a:lnTo>
                <a:lnTo>
                  <a:pt x="836912" y="566140"/>
                </a:lnTo>
                <a:close/>
              </a:path>
              <a:path w="2233295" h="2391409">
                <a:moveTo>
                  <a:pt x="228540" y="1534260"/>
                </a:moveTo>
                <a:lnTo>
                  <a:pt x="238259" y="1577852"/>
                </a:lnTo>
                <a:lnTo>
                  <a:pt x="320919" y="1619379"/>
                </a:lnTo>
                <a:lnTo>
                  <a:pt x="420760" y="1612108"/>
                </a:lnTo>
                <a:lnTo>
                  <a:pt x="391006" y="1568372"/>
                </a:lnTo>
                <a:lnTo>
                  <a:pt x="347641" y="1535418"/>
                </a:lnTo>
                <a:lnTo>
                  <a:pt x="228540" y="1534260"/>
                </a:lnTo>
                <a:close/>
              </a:path>
              <a:path w="2233295" h="2391409">
                <a:moveTo>
                  <a:pt x="1912153" y="1429141"/>
                </a:moveTo>
                <a:lnTo>
                  <a:pt x="1672368" y="1429141"/>
                </a:lnTo>
                <a:lnTo>
                  <a:pt x="1836446" y="1441129"/>
                </a:lnTo>
                <a:lnTo>
                  <a:pt x="1912153" y="1429141"/>
                </a:lnTo>
                <a:close/>
              </a:path>
              <a:path w="2233295" h="2391409">
                <a:moveTo>
                  <a:pt x="2129397" y="789021"/>
                </a:moveTo>
                <a:lnTo>
                  <a:pt x="1988954" y="789021"/>
                </a:lnTo>
                <a:lnTo>
                  <a:pt x="2088675" y="799911"/>
                </a:lnTo>
                <a:lnTo>
                  <a:pt x="2128674" y="790454"/>
                </a:lnTo>
                <a:lnTo>
                  <a:pt x="2129397" y="789021"/>
                </a:lnTo>
                <a:close/>
              </a:path>
              <a:path w="2233295" h="2391409">
                <a:moveTo>
                  <a:pt x="1871847" y="140162"/>
                </a:moveTo>
                <a:lnTo>
                  <a:pt x="1573936" y="172447"/>
                </a:lnTo>
                <a:lnTo>
                  <a:pt x="1377251" y="239024"/>
                </a:lnTo>
                <a:lnTo>
                  <a:pt x="1061799" y="467720"/>
                </a:lnTo>
                <a:lnTo>
                  <a:pt x="885400" y="567238"/>
                </a:lnTo>
                <a:lnTo>
                  <a:pt x="851622" y="572886"/>
                </a:lnTo>
                <a:lnTo>
                  <a:pt x="2186804" y="572886"/>
                </a:lnTo>
                <a:lnTo>
                  <a:pt x="2214629" y="452687"/>
                </a:lnTo>
                <a:lnTo>
                  <a:pt x="2232682" y="271596"/>
                </a:lnTo>
                <a:lnTo>
                  <a:pt x="2153843" y="250486"/>
                </a:lnTo>
                <a:lnTo>
                  <a:pt x="2029095" y="174560"/>
                </a:lnTo>
                <a:lnTo>
                  <a:pt x="1959916" y="147373"/>
                </a:lnTo>
                <a:lnTo>
                  <a:pt x="1871847" y="140162"/>
                </a:lnTo>
                <a:close/>
              </a:path>
              <a:path w="2233295" h="2391409">
                <a:moveTo>
                  <a:pt x="891609" y="350518"/>
                </a:moveTo>
                <a:lnTo>
                  <a:pt x="825844" y="404295"/>
                </a:lnTo>
                <a:lnTo>
                  <a:pt x="806489" y="424091"/>
                </a:lnTo>
                <a:lnTo>
                  <a:pt x="809236" y="480615"/>
                </a:lnTo>
                <a:lnTo>
                  <a:pt x="846942" y="476078"/>
                </a:lnTo>
                <a:lnTo>
                  <a:pt x="885698" y="427148"/>
                </a:lnTo>
                <a:lnTo>
                  <a:pt x="891609" y="350518"/>
                </a:lnTo>
                <a:close/>
              </a:path>
              <a:path w="2233295" h="2391409">
                <a:moveTo>
                  <a:pt x="1020511" y="251107"/>
                </a:moveTo>
                <a:lnTo>
                  <a:pt x="987557" y="251954"/>
                </a:lnTo>
                <a:lnTo>
                  <a:pt x="957111" y="260599"/>
                </a:lnTo>
                <a:lnTo>
                  <a:pt x="929243" y="276801"/>
                </a:lnTo>
                <a:lnTo>
                  <a:pt x="904074" y="300287"/>
                </a:lnTo>
                <a:lnTo>
                  <a:pt x="930497" y="295189"/>
                </a:lnTo>
                <a:lnTo>
                  <a:pt x="960920" y="284383"/>
                </a:lnTo>
                <a:lnTo>
                  <a:pt x="992023" y="269231"/>
                </a:lnTo>
                <a:lnTo>
                  <a:pt x="1020511" y="251107"/>
                </a:lnTo>
                <a:close/>
              </a:path>
              <a:path w="2233295" h="2391409">
                <a:moveTo>
                  <a:pt x="1295630" y="147899"/>
                </a:moveTo>
                <a:lnTo>
                  <a:pt x="1238080" y="149057"/>
                </a:lnTo>
                <a:lnTo>
                  <a:pt x="1181138" y="157630"/>
                </a:lnTo>
                <a:lnTo>
                  <a:pt x="1067877" y="184590"/>
                </a:lnTo>
                <a:lnTo>
                  <a:pt x="1123923" y="191384"/>
                </a:lnTo>
                <a:lnTo>
                  <a:pt x="1181974" y="182369"/>
                </a:lnTo>
                <a:lnTo>
                  <a:pt x="1295630" y="147899"/>
                </a:lnTo>
                <a:close/>
              </a:path>
              <a:path w="2233295" h="2391409">
                <a:moveTo>
                  <a:pt x="1420007" y="117595"/>
                </a:moveTo>
                <a:lnTo>
                  <a:pt x="1378122" y="119541"/>
                </a:lnTo>
                <a:lnTo>
                  <a:pt x="1337192" y="125416"/>
                </a:lnTo>
                <a:lnTo>
                  <a:pt x="1374373" y="138884"/>
                </a:lnTo>
                <a:lnTo>
                  <a:pt x="1413799" y="142741"/>
                </a:lnTo>
                <a:lnTo>
                  <a:pt x="1454824" y="139445"/>
                </a:lnTo>
                <a:lnTo>
                  <a:pt x="1496781" y="131457"/>
                </a:lnTo>
                <a:lnTo>
                  <a:pt x="1460376" y="121070"/>
                </a:lnTo>
                <a:lnTo>
                  <a:pt x="1420007" y="117595"/>
                </a:lnTo>
                <a:close/>
              </a:path>
              <a:path w="2233295" h="2391409">
                <a:moveTo>
                  <a:pt x="2002601" y="0"/>
                </a:moveTo>
                <a:lnTo>
                  <a:pt x="1951833" y="8393"/>
                </a:lnTo>
                <a:lnTo>
                  <a:pt x="1930293" y="17993"/>
                </a:lnTo>
                <a:lnTo>
                  <a:pt x="1910473" y="36440"/>
                </a:lnTo>
                <a:lnTo>
                  <a:pt x="1939761" y="36810"/>
                </a:lnTo>
                <a:lnTo>
                  <a:pt x="1961205" y="29300"/>
                </a:lnTo>
                <a:lnTo>
                  <a:pt x="2002601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127" name="object 8">
            <a:extLst>
              <a:ext uri="{FF2B5EF4-FFF2-40B4-BE49-F238E27FC236}">
                <a16:creationId xmlns:a16="http://schemas.microsoft.com/office/drawing/2014/main" id="{EAAED0B5-1243-46CF-BD09-1C2ADF6F4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18171"/>
              </p:ext>
            </p:extLst>
          </p:nvPr>
        </p:nvGraphicFramePr>
        <p:xfrm>
          <a:off x="9881196" y="7903276"/>
          <a:ext cx="2063737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0970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8" name="object 9">
            <a:extLst>
              <a:ext uri="{FF2B5EF4-FFF2-40B4-BE49-F238E27FC236}">
                <a16:creationId xmlns:a16="http://schemas.microsoft.com/office/drawing/2014/main" id="{CF4CF553-FB77-477F-AACD-8B70A372B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48832"/>
              </p:ext>
            </p:extLst>
          </p:nvPr>
        </p:nvGraphicFramePr>
        <p:xfrm>
          <a:off x="12541508" y="7337171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9" name="object 10">
            <a:extLst>
              <a:ext uri="{FF2B5EF4-FFF2-40B4-BE49-F238E27FC236}">
                <a16:creationId xmlns:a16="http://schemas.microsoft.com/office/drawing/2014/main" id="{B0129378-F27D-47E3-AE6D-8195FD9CF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98372"/>
              </p:ext>
            </p:extLst>
          </p:nvPr>
        </p:nvGraphicFramePr>
        <p:xfrm>
          <a:off x="9881280" y="6161895"/>
          <a:ext cx="2063018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0" name="object 11">
            <a:extLst>
              <a:ext uri="{FF2B5EF4-FFF2-40B4-BE49-F238E27FC236}">
                <a16:creationId xmlns:a16="http://schemas.microsoft.com/office/drawing/2014/main" id="{683C767B-F4F0-48F2-A297-EE582DA42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025642"/>
              </p:ext>
            </p:extLst>
          </p:nvPr>
        </p:nvGraphicFramePr>
        <p:xfrm>
          <a:off x="12532638" y="5502707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1" name="object 120">
            <a:extLst>
              <a:ext uri="{FF2B5EF4-FFF2-40B4-BE49-F238E27FC236}">
                <a16:creationId xmlns:a16="http://schemas.microsoft.com/office/drawing/2014/main" id="{2BE979CB-431C-492A-A2C2-929C63A58799}"/>
              </a:ext>
            </a:extLst>
          </p:cNvPr>
          <p:cNvSpPr txBox="1"/>
          <p:nvPr/>
        </p:nvSpPr>
        <p:spPr>
          <a:xfrm>
            <a:off x="9878704" y="5489473"/>
            <a:ext cx="2067870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908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4722</TotalTime>
  <Words>480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308,000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31</cp:revision>
  <dcterms:created xsi:type="dcterms:W3CDTF">2021-11-12T16:02:46Z</dcterms:created>
  <dcterms:modified xsi:type="dcterms:W3CDTF">2022-01-26T10:54:44Z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