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58" r:id="rId3"/>
    <p:sldId id="259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86" y="-26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hyperlink" Target="https://www.osteoporosis.foundation/scope-202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0.png"/><Relationship Id="rId1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4.png"/><Relationship Id="rId17" Type="http://schemas.openxmlformats.org/officeDocument/2006/relationships/hyperlink" Target="https://www.osteoporosis.foundation/scope-2021" TargetMode="External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9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7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2584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86850" y="3681328"/>
            <a:ext cx="4688769" cy="4688769"/>
          </a:xfrm>
          <a:prstGeom prst="rect">
            <a:avLst/>
          </a:prstGeom>
        </p:spPr>
      </p:pic>
      <p:pic>
        <p:nvPicPr>
          <p:cNvPr id="7" name="Image 30">
            <a:extLst>
              <a:ext uri="{FF2B5EF4-FFF2-40B4-BE49-F238E27FC236}">
                <a16:creationId xmlns:a16="http://schemas.microsoft.com/office/drawing/2014/main" id="{C85F5793-B601-4DC2-BDE9-898D79CA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4450" y="835025"/>
            <a:ext cx="1362074" cy="838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979F35-7E41-49A2-8E8C-C934A881B511}"/>
              </a:ext>
            </a:extLst>
          </p:cNvPr>
          <p:cNvSpPr txBox="1"/>
          <p:nvPr/>
        </p:nvSpPr>
        <p:spPr>
          <a:xfrm>
            <a:off x="819289" y="6300619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Belgium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8BE71-8012-433C-A501-8B6B2C86FB08}"/>
              </a:ext>
            </a:extLst>
          </p:cNvPr>
          <p:cNvSpPr txBox="1"/>
          <p:nvPr/>
        </p:nvSpPr>
        <p:spPr>
          <a:xfrm>
            <a:off x="947345" y="8683625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321.9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766.4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34.0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528159" y="729621"/>
            <a:ext cx="2548769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3600" b="1" spc="240" dirty="0">
                <a:solidFill>
                  <a:srgbClr val="173B66"/>
                </a:solidFill>
                <a:latin typeface="+mj-lt"/>
                <a:cs typeface="Open Sans"/>
              </a:rPr>
              <a:t>BELGIUM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5.</a:t>
            </a: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6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66995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274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11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517905"/>
            <a:ext cx="3541187" cy="11214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150" b="1" spc="55" dirty="0">
                <a:solidFill>
                  <a:srgbClr val="B82D6B"/>
                </a:solidFill>
                <a:latin typeface="+mj-lt"/>
                <a:cs typeface="Open Sans"/>
              </a:rPr>
              <a:t>1</a:t>
            </a:r>
            <a:r>
              <a:rPr lang="fr-CH" sz="7150" b="1" spc="55" dirty="0">
                <a:solidFill>
                  <a:srgbClr val="B82D6B"/>
                </a:solidFill>
                <a:latin typeface="+mj-lt"/>
                <a:cs typeface="Open Sans"/>
              </a:rPr>
              <a:t>0</a:t>
            </a:r>
            <a:r>
              <a:rPr sz="7150" b="1" spc="55" dirty="0">
                <a:solidFill>
                  <a:srgbClr val="B82D6B"/>
                </a:solidFill>
                <a:latin typeface="+mj-lt"/>
                <a:cs typeface="Open Sans"/>
              </a:rPr>
              <a:t>0,000</a:t>
            </a:r>
            <a:endParaRPr sz="715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7938" y="3591327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20.</a:t>
            </a: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9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79.</a:t>
            </a: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9" y="1673225"/>
            <a:ext cx="3590768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681</a:t>
            </a:r>
            <a:r>
              <a:rPr sz="7200" b="1" spc="45" dirty="0">
                <a:solidFill>
                  <a:srgbClr val="B82D6B"/>
                </a:solidFill>
                <a:latin typeface="+mj-lt"/>
                <a:cs typeface="Open Sans"/>
              </a:rPr>
              <a:t>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88413"/>
            <a:ext cx="3479800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2000" b="1" spc="-10" dirty="0">
                <a:solidFill>
                  <a:srgbClr val="B82D6B"/>
                </a:solidFill>
                <a:latin typeface="+mj-lt"/>
                <a:cs typeface="Open Sans"/>
              </a:rPr>
              <a:t>1.1</a:t>
            </a:r>
            <a:endParaRPr sz="12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1</a:t>
            </a: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23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1</a:t>
            </a: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0</a:t>
            </a:r>
            <a:r>
              <a:rPr sz="4000" b="1" spc="20" dirty="0">
                <a:solidFill>
                  <a:srgbClr val="173C66"/>
                </a:solidFill>
                <a:latin typeface="+mj-lt"/>
                <a:cs typeface="Open Sans"/>
              </a:rPr>
              <a:t>0,000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2981325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FR" sz="4000" b="1" spc="55" dirty="0">
                <a:solidFill>
                  <a:srgbClr val="B82D6B"/>
                </a:solidFill>
                <a:latin typeface="+mj-lt"/>
                <a:cs typeface="Open Sans"/>
              </a:rPr>
              <a:t>  +23%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01202" y="8835911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62.9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82823" y="4331937"/>
            <a:ext cx="2219756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56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968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2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2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98.3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D60366DE-9550-4A87-B47D-33C4723C17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785105" y="838641"/>
            <a:ext cx="600354" cy="369449"/>
          </a:xfrm>
          <a:prstGeom prst="rect">
            <a:avLst/>
          </a:prstGeom>
        </p:spPr>
      </p:pic>
      <p:sp>
        <p:nvSpPr>
          <p:cNvPr id="98" name="object 35">
            <a:extLst>
              <a:ext uri="{FF2B5EF4-FFF2-40B4-BE49-F238E27FC236}">
                <a16:creationId xmlns:a16="http://schemas.microsoft.com/office/drawing/2014/main" id="{15E1B2BA-6265-45B6-A4D6-F6662E767095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2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9BFD763A-D19A-4082-872E-8526CD51A5BB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95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350679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sz="4000" spc="20" dirty="0">
                <a:latin typeface="+mj-lt"/>
              </a:rPr>
              <a:t>15</a:t>
            </a:r>
            <a:r>
              <a:rPr lang="fr-CH" sz="4000" spc="20" dirty="0">
                <a:latin typeface="+mj-lt"/>
              </a:rPr>
              <a:t>0</a:t>
            </a:r>
            <a:r>
              <a:rPr sz="4000" spc="20" dirty="0">
                <a:latin typeface="+mj-lt"/>
              </a:rPr>
              <a:t>,000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2067416" y="1233638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291</a:t>
            </a:r>
            <a:r>
              <a:rPr sz="4000" b="1" spc="20" dirty="0">
                <a:solidFill>
                  <a:srgbClr val="BA2D6B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993874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90714" y="3812775"/>
            <a:ext cx="1859914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66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14956" y="4645990"/>
            <a:ext cx="18599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967611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56404" y="2701227"/>
            <a:ext cx="2442845" cy="0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401337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441</a:t>
            </a:r>
            <a:r>
              <a:rPr sz="4000" b="1" spc="20" dirty="0">
                <a:solidFill>
                  <a:srgbClr val="006C9E"/>
                </a:solidFill>
                <a:latin typeface="+mj-lt"/>
                <a:cs typeface="Open Sans"/>
              </a:rPr>
              <a:t>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3" y="3746039"/>
            <a:ext cx="2306955" cy="1401445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01689" y="1718484"/>
            <a:ext cx="438023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61-98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%	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28.9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18615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 DXA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21448" y="2866591"/>
            <a:ext cx="682625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93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8319" y="3472134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72456" y="4004484"/>
            <a:ext cx="105664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32948" y="4004484"/>
            <a:ext cx="939537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N/A*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61861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437429"/>
            <a:ext cx="1604010" cy="414655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64976" y="2851343"/>
            <a:ext cx="901700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2144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262866" y="7584056"/>
            <a:ext cx="104379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92380" y="7549344"/>
            <a:ext cx="972156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35383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356027"/>
            <a:ext cx="1835785" cy="116579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396218"/>
            <a:ext cx="1835785" cy="111123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83210" marR="294005" algn="ctr">
              <a:lnSpc>
                <a:spcPct val="100000"/>
              </a:lnSpc>
              <a:spcBef>
                <a:spcPts val="1070"/>
              </a:spcBef>
            </a:pPr>
            <a:r>
              <a:rPr lang="fr-CH" sz="1200" spc="-25" dirty="0">
                <a:solidFill>
                  <a:srgbClr val="173C66"/>
                </a:solidFill>
                <a:latin typeface="+mj-lt"/>
                <a:cs typeface="Open Sans"/>
              </a:rPr>
              <a:t>REHABILITATION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442A32E6-4322-4046-857D-D4070A763621}"/>
              </a:ext>
            </a:extLst>
          </p:cNvPr>
          <p:cNvSpPr txBox="1"/>
          <p:nvPr/>
        </p:nvSpPr>
        <p:spPr>
          <a:xfrm>
            <a:off x="3994778" y="4885293"/>
            <a:ext cx="1802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9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ctr"/>
            <a:r>
              <a:rPr lang="en-GB" sz="9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GB" sz="900" b="0" i="0" u="none" strike="noStrike" baseline="0" dirty="0">
                <a:solidFill>
                  <a:srgbClr val="163B65"/>
                </a:solidFill>
                <a:latin typeface="Open Sans" panose="020B0606030504020204" pitchFamily="34" charset="0"/>
              </a:rPr>
              <a:t>*NO DATA AVAILABLE</a:t>
            </a:r>
            <a:endParaRPr lang="en-GB" sz="9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C9BEEBE-C72D-4AA8-A720-0163FE58DE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5926" y="2706481"/>
            <a:ext cx="1694277" cy="1336632"/>
          </a:xfrm>
          <a:prstGeom prst="rect">
            <a:avLst/>
          </a:prstGeom>
        </p:spPr>
      </p:pic>
      <p:sp>
        <p:nvSpPr>
          <p:cNvPr id="118" name="object 34">
            <a:extLst>
              <a:ext uri="{FF2B5EF4-FFF2-40B4-BE49-F238E27FC236}">
                <a16:creationId xmlns:a16="http://schemas.microsoft.com/office/drawing/2014/main" id="{D115A23D-082C-4EE1-B647-F30B8B02F0A4}"/>
              </a:ext>
            </a:extLst>
          </p:cNvPr>
          <p:cNvSpPr txBox="1"/>
          <p:nvPr/>
        </p:nvSpPr>
        <p:spPr>
          <a:xfrm>
            <a:off x="12457656" y="444366"/>
            <a:ext cx="2548769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3600" b="1" spc="240" dirty="0">
                <a:solidFill>
                  <a:srgbClr val="173B66"/>
                </a:solidFill>
                <a:latin typeface="+mj-lt"/>
                <a:cs typeface="Open Sans"/>
              </a:rPr>
              <a:t>BELGIUM</a:t>
            </a:r>
            <a:endParaRPr sz="3600" dirty="0">
              <a:latin typeface="+mj-lt"/>
              <a:cs typeface="Open Sans"/>
            </a:endParaRPr>
          </a:p>
        </p:txBody>
      </p:sp>
      <p:pic>
        <p:nvPicPr>
          <p:cNvPr id="119" name="Image 118">
            <a:extLst>
              <a:ext uri="{FF2B5EF4-FFF2-40B4-BE49-F238E27FC236}">
                <a16:creationId xmlns:a16="http://schemas.microsoft.com/office/drawing/2014/main" id="{BD7E4AA6-509B-4DA4-8CE5-B2EE81EB1B0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714602" y="553386"/>
            <a:ext cx="600354" cy="369449"/>
          </a:xfrm>
          <a:prstGeom prst="rect">
            <a:avLst/>
          </a:prstGeom>
        </p:spPr>
      </p:pic>
      <p:pic>
        <p:nvPicPr>
          <p:cNvPr id="120" name="table">
            <a:extLst>
              <a:ext uri="{FF2B5EF4-FFF2-40B4-BE49-F238E27FC236}">
                <a16:creationId xmlns:a16="http://schemas.microsoft.com/office/drawing/2014/main" id="{41F80F5C-7C21-465D-B4AC-5E3F6373B3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71227" y="7891172"/>
            <a:ext cx="1824989" cy="1433830"/>
          </a:xfrm>
          <a:prstGeom prst="rect">
            <a:avLst/>
          </a:prstGeom>
        </p:spPr>
      </p:pic>
      <p:pic>
        <p:nvPicPr>
          <p:cNvPr id="121" name="table">
            <a:extLst>
              <a:ext uri="{FF2B5EF4-FFF2-40B4-BE49-F238E27FC236}">
                <a16:creationId xmlns:a16="http://schemas.microsoft.com/office/drawing/2014/main" id="{4DC5A22E-A783-4275-B1BA-EAD219936AF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556917" y="7190433"/>
            <a:ext cx="1824989" cy="1959608"/>
          </a:xfrm>
          <a:prstGeom prst="rect">
            <a:avLst/>
          </a:prstGeom>
        </p:spPr>
      </p:pic>
      <p:pic>
        <p:nvPicPr>
          <p:cNvPr id="122" name="table">
            <a:extLst>
              <a:ext uri="{FF2B5EF4-FFF2-40B4-BE49-F238E27FC236}">
                <a16:creationId xmlns:a16="http://schemas.microsoft.com/office/drawing/2014/main" id="{F70DFF8B-3DF2-43CD-9152-21B1E14ACA3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71227" y="6149791"/>
            <a:ext cx="1824989" cy="1494789"/>
          </a:xfrm>
          <a:prstGeom prst="rect">
            <a:avLst/>
          </a:prstGeom>
        </p:spPr>
      </p:pic>
      <p:pic>
        <p:nvPicPr>
          <p:cNvPr id="123" name="table">
            <a:extLst>
              <a:ext uri="{FF2B5EF4-FFF2-40B4-BE49-F238E27FC236}">
                <a16:creationId xmlns:a16="http://schemas.microsoft.com/office/drawing/2014/main" id="{7E81C9C2-4AC5-4824-AFB2-495C380F048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556512" y="5490603"/>
            <a:ext cx="1824989" cy="1494153"/>
          </a:xfrm>
          <a:prstGeom prst="rect">
            <a:avLst/>
          </a:prstGeom>
        </p:spPr>
      </p:pic>
      <p:sp>
        <p:nvSpPr>
          <p:cNvPr id="124" name="object 121">
            <a:extLst>
              <a:ext uri="{FF2B5EF4-FFF2-40B4-BE49-F238E27FC236}">
                <a16:creationId xmlns:a16="http://schemas.microsoft.com/office/drawing/2014/main" id="{46617A83-CD80-41CD-AA57-5EF3579549C0}"/>
              </a:ext>
            </a:extLst>
          </p:cNvPr>
          <p:cNvSpPr txBox="1"/>
          <p:nvPr/>
        </p:nvSpPr>
        <p:spPr>
          <a:xfrm>
            <a:off x="9833172" y="5490603"/>
            <a:ext cx="1830705" cy="360996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910">
              <a:lnSpc>
                <a:spcPct val="100000"/>
              </a:lnSpc>
              <a:spcBef>
                <a:spcPts val="775"/>
              </a:spcBef>
            </a:pPr>
            <a:r>
              <a:rPr sz="1700" b="1" spc="-5" dirty="0">
                <a:solidFill>
                  <a:srgbClr val="FFFFFF"/>
                </a:solidFill>
                <a:latin typeface="+mj-lt"/>
                <a:cs typeface="Open Sans"/>
              </a:rPr>
              <a:t>SCORECARD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125" name="object 164">
            <a:extLst>
              <a:ext uri="{FF2B5EF4-FFF2-40B4-BE49-F238E27FC236}">
                <a16:creationId xmlns:a16="http://schemas.microsoft.com/office/drawing/2014/main" id="{127EC560-E6F9-4706-8F05-DE4891CBB97D}"/>
              </a:ext>
            </a:extLst>
          </p:cNvPr>
          <p:cNvSpPr txBox="1"/>
          <p:nvPr/>
        </p:nvSpPr>
        <p:spPr>
          <a:xfrm>
            <a:off x="13146810" y="9138285"/>
            <a:ext cx="89725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*no</a:t>
            </a:r>
            <a:r>
              <a:rPr sz="850" b="0" spc="-25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10" dirty="0">
                <a:solidFill>
                  <a:srgbClr val="003366"/>
                </a:solidFill>
                <a:latin typeface="Open Sans Light"/>
                <a:cs typeface="Open Sans Light"/>
              </a:rPr>
              <a:t>data</a:t>
            </a:r>
            <a:r>
              <a:rPr sz="850" b="0" spc="-20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available</a:t>
            </a:r>
            <a:endParaRPr sz="850">
              <a:latin typeface="Open Sans Light"/>
              <a:cs typeface="Open Sans Light"/>
            </a:endParaRPr>
          </a:p>
        </p:txBody>
      </p:sp>
      <p:sp>
        <p:nvSpPr>
          <p:cNvPr id="126" name="object 165">
            <a:extLst>
              <a:ext uri="{FF2B5EF4-FFF2-40B4-BE49-F238E27FC236}">
                <a16:creationId xmlns:a16="http://schemas.microsoft.com/office/drawing/2014/main" id="{ED877DA3-F120-47D4-A8FE-8BFD63A7355D}"/>
              </a:ext>
            </a:extLst>
          </p:cNvPr>
          <p:cNvSpPr/>
          <p:nvPr/>
        </p:nvSpPr>
        <p:spPr>
          <a:xfrm>
            <a:off x="13846837" y="8786215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27" name="object 35">
            <a:extLst>
              <a:ext uri="{FF2B5EF4-FFF2-40B4-BE49-F238E27FC236}">
                <a16:creationId xmlns:a16="http://schemas.microsoft.com/office/drawing/2014/main" id="{A9E7A530-B217-4C11-81AD-0B68429A089A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7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28" name="object 152">
            <a:extLst>
              <a:ext uri="{FF2B5EF4-FFF2-40B4-BE49-F238E27FC236}">
                <a16:creationId xmlns:a16="http://schemas.microsoft.com/office/drawing/2014/main" id="{9ACB2D89-C536-4114-860D-3FC2ED61398A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A1C71EF4-0D1E-4A37-BAD8-B82FA3CE3391}"/>
              </a:ext>
            </a:extLst>
          </p:cNvPr>
          <p:cNvGrpSpPr/>
          <p:nvPr/>
        </p:nvGrpSpPr>
        <p:grpSpPr>
          <a:xfrm>
            <a:off x="8983823" y="1507643"/>
            <a:ext cx="2614930" cy="2614930"/>
            <a:chOff x="7658165" y="4018048"/>
            <a:chExt cx="2614930" cy="2614930"/>
          </a:xfrm>
        </p:grpSpPr>
        <p:sp>
          <p:nvSpPr>
            <p:cNvPr id="129" name="bg object 19">
              <a:extLst>
                <a:ext uri="{FF2B5EF4-FFF2-40B4-BE49-F238E27FC236}">
                  <a16:creationId xmlns:a16="http://schemas.microsoft.com/office/drawing/2014/main" id="{AFB4443F-D82F-423B-B738-C2456399EE34}"/>
                </a:ext>
              </a:extLst>
            </p:cNvPr>
            <p:cNvSpPr/>
            <p:nvPr/>
          </p:nvSpPr>
          <p:spPr>
            <a:xfrm>
              <a:off x="7658165" y="4018048"/>
              <a:ext cx="2614930" cy="2614930"/>
            </a:xfrm>
            <a:custGeom>
              <a:avLst/>
              <a:gdLst/>
              <a:ahLst/>
              <a:cxnLst/>
              <a:rect l="l" t="t" r="r" b="b"/>
              <a:pathLst>
                <a:path w="2614929" h="2614930">
                  <a:moveTo>
                    <a:pt x="1307343" y="0"/>
                  </a:moveTo>
                  <a:lnTo>
                    <a:pt x="1259415" y="862"/>
                  </a:lnTo>
                  <a:lnTo>
                    <a:pt x="1211922" y="3429"/>
                  </a:lnTo>
                  <a:lnTo>
                    <a:pt x="1164893" y="7671"/>
                  </a:lnTo>
                  <a:lnTo>
                    <a:pt x="1118358" y="13559"/>
                  </a:lnTo>
                  <a:lnTo>
                    <a:pt x="1072346" y="21062"/>
                  </a:lnTo>
                  <a:lnTo>
                    <a:pt x="1026886" y="30153"/>
                  </a:lnTo>
                  <a:lnTo>
                    <a:pt x="982009" y="40801"/>
                  </a:lnTo>
                  <a:lnTo>
                    <a:pt x="937744" y="52976"/>
                  </a:lnTo>
                  <a:lnTo>
                    <a:pt x="894121" y="66649"/>
                  </a:lnTo>
                  <a:lnTo>
                    <a:pt x="851168" y="81790"/>
                  </a:lnTo>
                  <a:lnTo>
                    <a:pt x="808915" y="98370"/>
                  </a:lnTo>
                  <a:lnTo>
                    <a:pt x="767393" y="116360"/>
                  </a:lnTo>
                  <a:lnTo>
                    <a:pt x="726630" y="135730"/>
                  </a:lnTo>
                  <a:lnTo>
                    <a:pt x="686656" y="156449"/>
                  </a:lnTo>
                  <a:lnTo>
                    <a:pt x="647501" y="178490"/>
                  </a:lnTo>
                  <a:lnTo>
                    <a:pt x="609194" y="201822"/>
                  </a:lnTo>
                  <a:lnTo>
                    <a:pt x="571764" y="226415"/>
                  </a:lnTo>
                  <a:lnTo>
                    <a:pt x="535242" y="252240"/>
                  </a:lnTo>
                  <a:lnTo>
                    <a:pt x="499657" y="279269"/>
                  </a:lnTo>
                  <a:lnTo>
                    <a:pt x="465037" y="307470"/>
                  </a:lnTo>
                  <a:lnTo>
                    <a:pt x="431414" y="336814"/>
                  </a:lnTo>
                  <a:lnTo>
                    <a:pt x="398816" y="367273"/>
                  </a:lnTo>
                  <a:lnTo>
                    <a:pt x="367273" y="398816"/>
                  </a:lnTo>
                  <a:lnTo>
                    <a:pt x="336814" y="431414"/>
                  </a:lnTo>
                  <a:lnTo>
                    <a:pt x="307470" y="465037"/>
                  </a:lnTo>
                  <a:lnTo>
                    <a:pt x="279269" y="499657"/>
                  </a:lnTo>
                  <a:lnTo>
                    <a:pt x="252240" y="535242"/>
                  </a:lnTo>
                  <a:lnTo>
                    <a:pt x="226415" y="571764"/>
                  </a:lnTo>
                  <a:lnTo>
                    <a:pt x="201822" y="609194"/>
                  </a:lnTo>
                  <a:lnTo>
                    <a:pt x="178490" y="647501"/>
                  </a:lnTo>
                  <a:lnTo>
                    <a:pt x="156449" y="686656"/>
                  </a:lnTo>
                  <a:lnTo>
                    <a:pt x="135730" y="726630"/>
                  </a:lnTo>
                  <a:lnTo>
                    <a:pt x="116360" y="767393"/>
                  </a:lnTo>
                  <a:lnTo>
                    <a:pt x="98370" y="808915"/>
                  </a:lnTo>
                  <a:lnTo>
                    <a:pt x="81790" y="851168"/>
                  </a:lnTo>
                  <a:lnTo>
                    <a:pt x="66649" y="894121"/>
                  </a:lnTo>
                  <a:lnTo>
                    <a:pt x="52976" y="937744"/>
                  </a:lnTo>
                  <a:lnTo>
                    <a:pt x="40801" y="982009"/>
                  </a:lnTo>
                  <a:lnTo>
                    <a:pt x="30153" y="1026886"/>
                  </a:lnTo>
                  <a:lnTo>
                    <a:pt x="21062" y="1072346"/>
                  </a:lnTo>
                  <a:lnTo>
                    <a:pt x="13559" y="1118358"/>
                  </a:lnTo>
                  <a:lnTo>
                    <a:pt x="7671" y="1164893"/>
                  </a:lnTo>
                  <a:lnTo>
                    <a:pt x="3429" y="1211922"/>
                  </a:lnTo>
                  <a:lnTo>
                    <a:pt x="862" y="1259415"/>
                  </a:lnTo>
                  <a:lnTo>
                    <a:pt x="0" y="1307343"/>
                  </a:lnTo>
                  <a:lnTo>
                    <a:pt x="862" y="1355270"/>
                  </a:lnTo>
                  <a:lnTo>
                    <a:pt x="3429" y="1402763"/>
                  </a:lnTo>
                  <a:lnTo>
                    <a:pt x="7671" y="1449792"/>
                  </a:lnTo>
                  <a:lnTo>
                    <a:pt x="13559" y="1496327"/>
                  </a:lnTo>
                  <a:lnTo>
                    <a:pt x="21062" y="1542339"/>
                  </a:lnTo>
                  <a:lnTo>
                    <a:pt x="30153" y="1587798"/>
                  </a:lnTo>
                  <a:lnTo>
                    <a:pt x="40801" y="1632675"/>
                  </a:lnTo>
                  <a:lnTo>
                    <a:pt x="52976" y="1676940"/>
                  </a:lnTo>
                  <a:lnTo>
                    <a:pt x="66649" y="1720564"/>
                  </a:lnTo>
                  <a:lnTo>
                    <a:pt x="81790" y="1763516"/>
                  </a:lnTo>
                  <a:lnTo>
                    <a:pt x="98370" y="1805768"/>
                  </a:lnTo>
                  <a:lnTo>
                    <a:pt x="116360" y="1847290"/>
                  </a:lnTo>
                  <a:lnTo>
                    <a:pt x="135730" y="1888053"/>
                  </a:lnTo>
                  <a:lnTo>
                    <a:pt x="156449" y="1928027"/>
                  </a:lnTo>
                  <a:lnTo>
                    <a:pt x="178490" y="1967181"/>
                  </a:lnTo>
                  <a:lnTo>
                    <a:pt x="201822" y="2005488"/>
                  </a:lnTo>
                  <a:lnTo>
                    <a:pt x="226415" y="2042917"/>
                  </a:lnTo>
                  <a:lnTo>
                    <a:pt x="252240" y="2079439"/>
                  </a:lnTo>
                  <a:lnTo>
                    <a:pt x="279269" y="2115024"/>
                  </a:lnTo>
                  <a:lnTo>
                    <a:pt x="307470" y="2149643"/>
                  </a:lnTo>
                  <a:lnTo>
                    <a:pt x="336814" y="2183266"/>
                  </a:lnTo>
                  <a:lnTo>
                    <a:pt x="367273" y="2215863"/>
                  </a:lnTo>
                  <a:lnTo>
                    <a:pt x="398816" y="2247406"/>
                  </a:lnTo>
                  <a:lnTo>
                    <a:pt x="431414" y="2277864"/>
                  </a:lnTo>
                  <a:lnTo>
                    <a:pt x="465037" y="2307209"/>
                  </a:lnTo>
                  <a:lnTo>
                    <a:pt x="499657" y="2335409"/>
                  </a:lnTo>
                  <a:lnTo>
                    <a:pt x="535242" y="2362437"/>
                  </a:lnTo>
                  <a:lnTo>
                    <a:pt x="571764" y="2388262"/>
                  </a:lnTo>
                  <a:lnTo>
                    <a:pt x="609194" y="2412855"/>
                  </a:lnTo>
                  <a:lnTo>
                    <a:pt x="647501" y="2436187"/>
                  </a:lnTo>
                  <a:lnTo>
                    <a:pt x="686656" y="2458227"/>
                  </a:lnTo>
                  <a:lnTo>
                    <a:pt x="726630" y="2478946"/>
                  </a:lnTo>
                  <a:lnTo>
                    <a:pt x="767393" y="2498315"/>
                  </a:lnTo>
                  <a:lnTo>
                    <a:pt x="808915" y="2516305"/>
                  </a:lnTo>
                  <a:lnTo>
                    <a:pt x="851168" y="2532885"/>
                  </a:lnTo>
                  <a:lnTo>
                    <a:pt x="894121" y="2548026"/>
                  </a:lnTo>
                  <a:lnTo>
                    <a:pt x="937744" y="2561699"/>
                  </a:lnTo>
                  <a:lnTo>
                    <a:pt x="982009" y="2573874"/>
                  </a:lnTo>
                  <a:lnTo>
                    <a:pt x="1026886" y="2584521"/>
                  </a:lnTo>
                  <a:lnTo>
                    <a:pt x="1072346" y="2593611"/>
                  </a:lnTo>
                  <a:lnTo>
                    <a:pt x="1118358" y="2601115"/>
                  </a:lnTo>
                  <a:lnTo>
                    <a:pt x="1164893" y="2607003"/>
                  </a:lnTo>
                  <a:lnTo>
                    <a:pt x="1211922" y="2611245"/>
                  </a:lnTo>
                  <a:lnTo>
                    <a:pt x="1259415" y="2613812"/>
                  </a:lnTo>
                  <a:lnTo>
                    <a:pt x="1307343" y="2614674"/>
                  </a:lnTo>
                  <a:lnTo>
                    <a:pt x="1355270" y="2613812"/>
                  </a:lnTo>
                  <a:lnTo>
                    <a:pt x="1402762" y="2611245"/>
                  </a:lnTo>
                  <a:lnTo>
                    <a:pt x="1449790" y="2607003"/>
                  </a:lnTo>
                  <a:lnTo>
                    <a:pt x="1496325" y="2601115"/>
                  </a:lnTo>
                  <a:lnTo>
                    <a:pt x="1542336" y="2593611"/>
                  </a:lnTo>
                  <a:lnTo>
                    <a:pt x="1587795" y="2584521"/>
                  </a:lnTo>
                  <a:lnTo>
                    <a:pt x="1632671" y="2573874"/>
                  </a:lnTo>
                  <a:lnTo>
                    <a:pt x="1676936" y="2561699"/>
                  </a:lnTo>
                  <a:lnTo>
                    <a:pt x="1720559" y="2548026"/>
                  </a:lnTo>
                  <a:lnTo>
                    <a:pt x="1763511" y="2532885"/>
                  </a:lnTo>
                  <a:lnTo>
                    <a:pt x="1805763" y="2516305"/>
                  </a:lnTo>
                  <a:lnTo>
                    <a:pt x="1847285" y="2498315"/>
                  </a:lnTo>
                  <a:lnTo>
                    <a:pt x="1888048" y="2478946"/>
                  </a:lnTo>
                  <a:lnTo>
                    <a:pt x="1928021" y="2458227"/>
                  </a:lnTo>
                  <a:lnTo>
                    <a:pt x="1967176" y="2436187"/>
                  </a:lnTo>
                  <a:lnTo>
                    <a:pt x="2005483" y="2412855"/>
                  </a:lnTo>
                  <a:lnTo>
                    <a:pt x="2042912" y="2388262"/>
                  </a:lnTo>
                  <a:lnTo>
                    <a:pt x="2079434" y="2362437"/>
                  </a:lnTo>
                  <a:lnTo>
                    <a:pt x="2115019" y="2335409"/>
                  </a:lnTo>
                  <a:lnTo>
                    <a:pt x="2149638" y="2307209"/>
                  </a:lnTo>
                  <a:lnTo>
                    <a:pt x="2183261" y="2277864"/>
                  </a:lnTo>
                  <a:lnTo>
                    <a:pt x="2215859" y="2247406"/>
                  </a:lnTo>
                  <a:lnTo>
                    <a:pt x="2247402" y="2215863"/>
                  </a:lnTo>
                  <a:lnTo>
                    <a:pt x="2277860" y="2183266"/>
                  </a:lnTo>
                  <a:lnTo>
                    <a:pt x="2307205" y="2149643"/>
                  </a:lnTo>
                  <a:lnTo>
                    <a:pt x="2335406" y="2115024"/>
                  </a:lnTo>
                  <a:lnTo>
                    <a:pt x="2362434" y="2079439"/>
                  </a:lnTo>
                  <a:lnTo>
                    <a:pt x="2388259" y="2042917"/>
                  </a:lnTo>
                  <a:lnTo>
                    <a:pt x="2412852" y="2005488"/>
                  </a:lnTo>
                  <a:lnTo>
                    <a:pt x="2436184" y="1967181"/>
                  </a:lnTo>
                  <a:lnTo>
                    <a:pt x="2458224" y="1928027"/>
                  </a:lnTo>
                  <a:lnTo>
                    <a:pt x="2478944" y="1888053"/>
                  </a:lnTo>
                  <a:lnTo>
                    <a:pt x="2498314" y="1847290"/>
                  </a:lnTo>
                  <a:lnTo>
                    <a:pt x="2516303" y="1805768"/>
                  </a:lnTo>
                  <a:lnTo>
                    <a:pt x="2532884" y="1763516"/>
                  </a:lnTo>
                  <a:lnTo>
                    <a:pt x="2548025" y="1720564"/>
                  </a:lnTo>
                  <a:lnTo>
                    <a:pt x="2561698" y="1676940"/>
                  </a:lnTo>
                  <a:lnTo>
                    <a:pt x="2573873" y="1632675"/>
                  </a:lnTo>
                  <a:lnTo>
                    <a:pt x="2584520" y="1587798"/>
                  </a:lnTo>
                  <a:lnTo>
                    <a:pt x="2593611" y="1542339"/>
                  </a:lnTo>
                  <a:lnTo>
                    <a:pt x="2601115" y="1496327"/>
                  </a:lnTo>
                  <a:lnTo>
                    <a:pt x="2607003" y="1449792"/>
                  </a:lnTo>
                  <a:lnTo>
                    <a:pt x="2611245" y="1402763"/>
                  </a:lnTo>
                  <a:lnTo>
                    <a:pt x="2613812" y="1355270"/>
                  </a:lnTo>
                  <a:lnTo>
                    <a:pt x="2614674" y="1307343"/>
                  </a:lnTo>
                  <a:lnTo>
                    <a:pt x="2613812" y="1259415"/>
                  </a:lnTo>
                  <a:lnTo>
                    <a:pt x="2611245" y="1211922"/>
                  </a:lnTo>
                  <a:lnTo>
                    <a:pt x="2607003" y="1164893"/>
                  </a:lnTo>
                  <a:lnTo>
                    <a:pt x="2601115" y="1118358"/>
                  </a:lnTo>
                  <a:lnTo>
                    <a:pt x="2593611" y="1072346"/>
                  </a:lnTo>
                  <a:lnTo>
                    <a:pt x="2584520" y="1026886"/>
                  </a:lnTo>
                  <a:lnTo>
                    <a:pt x="2573873" y="982009"/>
                  </a:lnTo>
                  <a:lnTo>
                    <a:pt x="2561698" y="937744"/>
                  </a:lnTo>
                  <a:lnTo>
                    <a:pt x="2548025" y="894121"/>
                  </a:lnTo>
                  <a:lnTo>
                    <a:pt x="2532884" y="851168"/>
                  </a:lnTo>
                  <a:lnTo>
                    <a:pt x="2516303" y="808915"/>
                  </a:lnTo>
                  <a:lnTo>
                    <a:pt x="2498314" y="767393"/>
                  </a:lnTo>
                  <a:lnTo>
                    <a:pt x="2478944" y="726630"/>
                  </a:lnTo>
                  <a:lnTo>
                    <a:pt x="2458224" y="686656"/>
                  </a:lnTo>
                  <a:lnTo>
                    <a:pt x="2436184" y="647501"/>
                  </a:lnTo>
                  <a:lnTo>
                    <a:pt x="2412852" y="609194"/>
                  </a:lnTo>
                  <a:lnTo>
                    <a:pt x="2388259" y="571764"/>
                  </a:lnTo>
                  <a:lnTo>
                    <a:pt x="2362434" y="535242"/>
                  </a:lnTo>
                  <a:lnTo>
                    <a:pt x="2335406" y="499657"/>
                  </a:lnTo>
                  <a:lnTo>
                    <a:pt x="2307205" y="465037"/>
                  </a:lnTo>
                  <a:lnTo>
                    <a:pt x="2277860" y="431414"/>
                  </a:lnTo>
                  <a:lnTo>
                    <a:pt x="2247402" y="398816"/>
                  </a:lnTo>
                  <a:lnTo>
                    <a:pt x="2215859" y="367273"/>
                  </a:lnTo>
                  <a:lnTo>
                    <a:pt x="2183261" y="336814"/>
                  </a:lnTo>
                  <a:lnTo>
                    <a:pt x="2149638" y="307470"/>
                  </a:lnTo>
                  <a:lnTo>
                    <a:pt x="2115019" y="279269"/>
                  </a:lnTo>
                  <a:lnTo>
                    <a:pt x="2079434" y="252240"/>
                  </a:lnTo>
                  <a:lnTo>
                    <a:pt x="2042912" y="226415"/>
                  </a:lnTo>
                  <a:lnTo>
                    <a:pt x="2005483" y="201822"/>
                  </a:lnTo>
                  <a:lnTo>
                    <a:pt x="1967176" y="178490"/>
                  </a:lnTo>
                  <a:lnTo>
                    <a:pt x="1928021" y="156449"/>
                  </a:lnTo>
                  <a:lnTo>
                    <a:pt x="1888048" y="135730"/>
                  </a:lnTo>
                  <a:lnTo>
                    <a:pt x="1847285" y="116360"/>
                  </a:lnTo>
                  <a:lnTo>
                    <a:pt x="1805763" y="98370"/>
                  </a:lnTo>
                  <a:lnTo>
                    <a:pt x="1763511" y="81790"/>
                  </a:lnTo>
                  <a:lnTo>
                    <a:pt x="1720559" y="66649"/>
                  </a:lnTo>
                  <a:lnTo>
                    <a:pt x="1676936" y="52976"/>
                  </a:lnTo>
                  <a:lnTo>
                    <a:pt x="1632671" y="40801"/>
                  </a:lnTo>
                  <a:lnTo>
                    <a:pt x="1587795" y="30153"/>
                  </a:lnTo>
                  <a:lnTo>
                    <a:pt x="1542336" y="21062"/>
                  </a:lnTo>
                  <a:lnTo>
                    <a:pt x="1496325" y="13559"/>
                  </a:lnTo>
                  <a:lnTo>
                    <a:pt x="1449790" y="7671"/>
                  </a:lnTo>
                  <a:lnTo>
                    <a:pt x="1402762" y="3429"/>
                  </a:lnTo>
                  <a:lnTo>
                    <a:pt x="1355270" y="862"/>
                  </a:lnTo>
                  <a:lnTo>
                    <a:pt x="130734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bg object 20">
              <a:extLst>
                <a:ext uri="{FF2B5EF4-FFF2-40B4-BE49-F238E27FC236}">
                  <a16:creationId xmlns:a16="http://schemas.microsoft.com/office/drawing/2014/main" id="{1585721D-9798-4755-8F2F-7EED73C0F1E9}"/>
                </a:ext>
              </a:extLst>
            </p:cNvPr>
            <p:cNvSpPr/>
            <p:nvPr/>
          </p:nvSpPr>
          <p:spPr>
            <a:xfrm>
              <a:off x="7658168" y="4018048"/>
              <a:ext cx="1307465" cy="1897380"/>
            </a:xfrm>
            <a:custGeom>
              <a:avLst/>
              <a:gdLst/>
              <a:ahLst/>
              <a:cxnLst/>
              <a:rect l="l" t="t" r="r" b="b"/>
              <a:pathLst>
                <a:path w="1307465" h="1897380">
                  <a:moveTo>
                    <a:pt x="1307331" y="0"/>
                  </a:moveTo>
                  <a:lnTo>
                    <a:pt x="1241102" y="1660"/>
                  </a:lnTo>
                  <a:lnTo>
                    <a:pt x="1193110" y="4932"/>
                  </a:lnTo>
                  <a:lnTo>
                    <a:pt x="1145607" y="9915"/>
                  </a:lnTo>
                  <a:lnTo>
                    <a:pt x="1098626" y="16579"/>
                  </a:lnTo>
                  <a:lnTo>
                    <a:pt x="1052195" y="24892"/>
                  </a:lnTo>
                  <a:lnTo>
                    <a:pt x="1006347" y="34824"/>
                  </a:lnTo>
                  <a:lnTo>
                    <a:pt x="961111" y="46345"/>
                  </a:lnTo>
                  <a:lnTo>
                    <a:pt x="916519" y="59423"/>
                  </a:lnTo>
                  <a:lnTo>
                    <a:pt x="872602" y="74027"/>
                  </a:lnTo>
                  <a:lnTo>
                    <a:pt x="829390" y="90127"/>
                  </a:lnTo>
                  <a:lnTo>
                    <a:pt x="786915" y="107692"/>
                  </a:lnTo>
                  <a:lnTo>
                    <a:pt x="745206" y="126690"/>
                  </a:lnTo>
                  <a:lnTo>
                    <a:pt x="704296" y="147092"/>
                  </a:lnTo>
                  <a:lnTo>
                    <a:pt x="664214" y="168866"/>
                  </a:lnTo>
                  <a:lnTo>
                    <a:pt x="624992" y="191982"/>
                  </a:lnTo>
                  <a:lnTo>
                    <a:pt x="586660" y="216409"/>
                  </a:lnTo>
                  <a:lnTo>
                    <a:pt x="549249" y="242115"/>
                  </a:lnTo>
                  <a:lnTo>
                    <a:pt x="512790" y="269070"/>
                  </a:lnTo>
                  <a:lnTo>
                    <a:pt x="477314" y="297244"/>
                  </a:lnTo>
                  <a:lnTo>
                    <a:pt x="442852" y="326605"/>
                  </a:lnTo>
                  <a:lnTo>
                    <a:pt x="409434" y="357123"/>
                  </a:lnTo>
                  <a:lnTo>
                    <a:pt x="377092" y="388766"/>
                  </a:lnTo>
                  <a:lnTo>
                    <a:pt x="345855" y="421504"/>
                  </a:lnTo>
                  <a:lnTo>
                    <a:pt x="315756" y="455306"/>
                  </a:lnTo>
                  <a:lnTo>
                    <a:pt x="286824" y="490142"/>
                  </a:lnTo>
                  <a:lnTo>
                    <a:pt x="259091" y="525980"/>
                  </a:lnTo>
                  <a:lnTo>
                    <a:pt x="232588" y="562790"/>
                  </a:lnTo>
                  <a:lnTo>
                    <a:pt x="207344" y="600540"/>
                  </a:lnTo>
                  <a:lnTo>
                    <a:pt x="183392" y="639201"/>
                  </a:lnTo>
                  <a:lnTo>
                    <a:pt x="160762" y="678740"/>
                  </a:lnTo>
                  <a:lnTo>
                    <a:pt x="139484" y="719128"/>
                  </a:lnTo>
                  <a:lnTo>
                    <a:pt x="119590" y="760333"/>
                  </a:lnTo>
                  <a:lnTo>
                    <a:pt x="101111" y="802326"/>
                  </a:lnTo>
                  <a:lnTo>
                    <a:pt x="84076" y="845073"/>
                  </a:lnTo>
                  <a:lnTo>
                    <a:pt x="68518" y="888546"/>
                  </a:lnTo>
                  <a:lnTo>
                    <a:pt x="54466" y="932714"/>
                  </a:lnTo>
                  <a:lnTo>
                    <a:pt x="41952" y="977544"/>
                  </a:lnTo>
                  <a:lnTo>
                    <a:pt x="31007" y="1023007"/>
                  </a:lnTo>
                  <a:lnTo>
                    <a:pt x="21661" y="1069072"/>
                  </a:lnTo>
                  <a:lnTo>
                    <a:pt x="13945" y="1115708"/>
                  </a:lnTo>
                  <a:lnTo>
                    <a:pt x="7890" y="1162883"/>
                  </a:lnTo>
                  <a:lnTo>
                    <a:pt x="3527" y="1210568"/>
                  </a:lnTo>
                  <a:lnTo>
                    <a:pt x="887" y="1258732"/>
                  </a:lnTo>
                  <a:lnTo>
                    <a:pt x="0" y="1307343"/>
                  </a:lnTo>
                  <a:lnTo>
                    <a:pt x="1047" y="1360153"/>
                  </a:lnTo>
                  <a:lnTo>
                    <a:pt x="4163" y="1412432"/>
                  </a:lnTo>
                  <a:lnTo>
                    <a:pt x="9308" y="1464138"/>
                  </a:lnTo>
                  <a:lnTo>
                    <a:pt x="16443" y="1515233"/>
                  </a:lnTo>
                  <a:lnTo>
                    <a:pt x="25527" y="1565677"/>
                  </a:lnTo>
                  <a:lnTo>
                    <a:pt x="36521" y="1615431"/>
                  </a:lnTo>
                  <a:lnTo>
                    <a:pt x="49384" y="1664456"/>
                  </a:lnTo>
                  <a:lnTo>
                    <a:pt x="64079" y="1712712"/>
                  </a:lnTo>
                  <a:lnTo>
                    <a:pt x="80563" y="1760159"/>
                  </a:lnTo>
                  <a:lnTo>
                    <a:pt x="98799" y="1806758"/>
                  </a:lnTo>
                  <a:lnTo>
                    <a:pt x="118746" y="1852470"/>
                  </a:lnTo>
                  <a:lnTo>
                    <a:pt x="140365" y="1897255"/>
                  </a:lnTo>
                  <a:lnTo>
                    <a:pt x="1307331" y="1308943"/>
                  </a:lnTo>
                  <a:lnTo>
                    <a:pt x="1307331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D3CDAFF6-12CA-4223-8486-25E699CB134E}"/>
              </a:ext>
            </a:extLst>
          </p:cNvPr>
          <p:cNvGrpSpPr/>
          <p:nvPr/>
        </p:nvGrpSpPr>
        <p:grpSpPr>
          <a:xfrm>
            <a:off x="10153650" y="2324407"/>
            <a:ext cx="321945" cy="720418"/>
            <a:chOff x="10207544" y="2324407"/>
            <a:chExt cx="321945" cy="720418"/>
          </a:xfrm>
        </p:grpSpPr>
        <p:pic>
          <p:nvPicPr>
            <p:cNvPr id="132" name="object 98">
              <a:extLst>
                <a:ext uri="{FF2B5EF4-FFF2-40B4-BE49-F238E27FC236}">
                  <a16:creationId xmlns:a16="http://schemas.microsoft.com/office/drawing/2014/main" id="{BB64B4F8-5F5A-4DAA-8E70-681BDD1C9729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33" name="object 99">
              <a:extLst>
                <a:ext uri="{FF2B5EF4-FFF2-40B4-BE49-F238E27FC236}">
                  <a16:creationId xmlns:a16="http://schemas.microsoft.com/office/drawing/2014/main" id="{65ADD215-BA3D-4700-A1B6-1DC5E1FB5AB5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89654631-F145-44F0-B8E8-FEE70EADCC89}"/>
              </a:ext>
            </a:extLst>
          </p:cNvPr>
          <p:cNvSpPr txBox="1"/>
          <p:nvPr/>
        </p:nvSpPr>
        <p:spPr>
          <a:xfrm>
            <a:off x="14075319" y="8683689"/>
            <a:ext cx="28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*</a:t>
            </a:r>
            <a:endParaRPr lang="fr-F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4960</TotalTime>
  <Words>432</Words>
  <Application>Microsoft Office PowerPoint</Application>
  <PresentationFormat>Custom</PresentationFormat>
  <Paragraphs>100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Open Sans</vt:lpstr>
      <vt:lpstr>Open Sans Light</vt:lpstr>
      <vt:lpstr>Open Sans SemiBold</vt:lpstr>
      <vt:lpstr>Office Theme</vt:lpstr>
      <vt:lpstr>SCOPE 2021</vt:lpstr>
      <vt:lpstr>PowerPoint Presentation</vt:lpstr>
      <vt:lpstr>150,000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36</cp:revision>
  <dcterms:created xsi:type="dcterms:W3CDTF">2021-11-12T16:02:46Z</dcterms:created>
  <dcterms:modified xsi:type="dcterms:W3CDTF">2022-01-26T10:29:19Z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