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56" r:id="rId3"/>
    <p:sldId id="257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-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hyperlink" Target="https://www.osteoporosis.foundation/scope-2021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2.png"/><Relationship Id="rId5" Type="http://schemas.openxmlformats.org/officeDocument/2006/relationships/image" Target="../media/image16.png"/><Relationship Id="rId10" Type="http://schemas.openxmlformats.org/officeDocument/2006/relationships/image" Target="../media/image6.png"/><Relationship Id="rId4" Type="http://schemas.openxmlformats.org/officeDocument/2006/relationships/image" Target="../media/image15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Austria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91650" y="3681328"/>
            <a:ext cx="4424993" cy="4424993"/>
          </a:xfrm>
          <a:prstGeom prst="rect">
            <a:avLst/>
          </a:prstGeom>
        </p:spPr>
      </p:pic>
      <p:grpSp>
        <p:nvGrpSpPr>
          <p:cNvPr id="6" name="Groupe 96">
            <a:extLst>
              <a:ext uri="{FF2B5EF4-FFF2-40B4-BE49-F238E27FC236}">
                <a16:creationId xmlns:a16="http://schemas.microsoft.com/office/drawing/2014/main" id="{9F9E457E-74BE-41F5-AA36-749E518A6AB9}"/>
              </a:ext>
            </a:extLst>
          </p:cNvPr>
          <p:cNvGrpSpPr/>
          <p:nvPr/>
        </p:nvGrpSpPr>
        <p:grpSpPr>
          <a:xfrm>
            <a:off x="12820651" y="835026"/>
            <a:ext cx="1143000" cy="854302"/>
            <a:chOff x="11461051" y="835404"/>
            <a:chExt cx="591820" cy="384518"/>
          </a:xfrm>
        </p:grpSpPr>
        <p:sp>
          <p:nvSpPr>
            <p:cNvPr id="7" name="bg object 16">
              <a:extLst>
                <a:ext uri="{FF2B5EF4-FFF2-40B4-BE49-F238E27FC236}">
                  <a16:creationId xmlns:a16="http://schemas.microsoft.com/office/drawing/2014/main" id="{3BBF3031-B006-49B9-AA00-44724B7627E9}"/>
                </a:ext>
              </a:extLst>
            </p:cNvPr>
            <p:cNvSpPr/>
            <p:nvPr/>
          </p:nvSpPr>
          <p:spPr>
            <a:xfrm>
              <a:off x="11461051" y="1091652"/>
              <a:ext cx="591820" cy="128270"/>
            </a:xfrm>
            <a:custGeom>
              <a:avLst/>
              <a:gdLst/>
              <a:ahLst/>
              <a:cxnLst/>
              <a:rect l="l" t="t" r="r" b="b"/>
              <a:pathLst>
                <a:path w="591820" h="128269">
                  <a:moveTo>
                    <a:pt x="591350" y="0"/>
                  </a:moveTo>
                  <a:lnTo>
                    <a:pt x="0" y="0"/>
                  </a:lnTo>
                  <a:lnTo>
                    <a:pt x="0" y="128130"/>
                  </a:lnTo>
                  <a:lnTo>
                    <a:pt x="591350" y="128130"/>
                  </a:lnTo>
                  <a:lnTo>
                    <a:pt x="591350" y="0"/>
                  </a:lnTo>
                  <a:close/>
                </a:path>
              </a:pathLst>
            </a:custGeom>
            <a:solidFill>
              <a:srgbClr val="E533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g object 17">
              <a:extLst>
                <a:ext uri="{FF2B5EF4-FFF2-40B4-BE49-F238E27FC236}">
                  <a16:creationId xmlns:a16="http://schemas.microsoft.com/office/drawing/2014/main" id="{8E81B451-DFAE-40AF-819F-7B6D4C4A618D}"/>
                </a:ext>
              </a:extLst>
            </p:cNvPr>
            <p:cNvSpPr/>
            <p:nvPr/>
          </p:nvSpPr>
          <p:spPr>
            <a:xfrm>
              <a:off x="11461051" y="835404"/>
              <a:ext cx="591820" cy="128270"/>
            </a:xfrm>
            <a:custGeom>
              <a:avLst/>
              <a:gdLst/>
              <a:ahLst/>
              <a:cxnLst/>
              <a:rect l="l" t="t" r="r" b="b"/>
              <a:pathLst>
                <a:path w="591820" h="128269">
                  <a:moveTo>
                    <a:pt x="591350" y="0"/>
                  </a:moveTo>
                  <a:lnTo>
                    <a:pt x="0" y="0"/>
                  </a:lnTo>
                  <a:lnTo>
                    <a:pt x="0" y="128130"/>
                  </a:lnTo>
                  <a:lnTo>
                    <a:pt x="591350" y="128130"/>
                  </a:lnTo>
                  <a:lnTo>
                    <a:pt x="591350" y="0"/>
                  </a:lnTo>
                  <a:close/>
                </a:path>
              </a:pathLst>
            </a:custGeom>
            <a:solidFill>
              <a:srgbClr val="E533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g object 18">
              <a:extLst>
                <a:ext uri="{FF2B5EF4-FFF2-40B4-BE49-F238E27FC236}">
                  <a16:creationId xmlns:a16="http://schemas.microsoft.com/office/drawing/2014/main" id="{9E5AB269-0BCF-49D3-9338-6A206B01C3B4}"/>
                </a:ext>
              </a:extLst>
            </p:cNvPr>
            <p:cNvSpPr/>
            <p:nvPr/>
          </p:nvSpPr>
          <p:spPr>
            <a:xfrm>
              <a:off x="11461051" y="963535"/>
              <a:ext cx="591820" cy="128270"/>
            </a:xfrm>
            <a:custGeom>
              <a:avLst/>
              <a:gdLst/>
              <a:ahLst/>
              <a:cxnLst/>
              <a:rect l="l" t="t" r="r" b="b"/>
              <a:pathLst>
                <a:path w="591820" h="128269">
                  <a:moveTo>
                    <a:pt x="591350" y="0"/>
                  </a:moveTo>
                  <a:lnTo>
                    <a:pt x="0" y="0"/>
                  </a:lnTo>
                  <a:lnTo>
                    <a:pt x="0" y="128130"/>
                  </a:lnTo>
                  <a:lnTo>
                    <a:pt x="591350" y="128130"/>
                  </a:lnTo>
                  <a:lnTo>
                    <a:pt x="59135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2F49BDD-4D64-4F5B-8E46-9CEE9A3E6540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€468.1	€833.5	€41.7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78057" y="6446060"/>
            <a:ext cx="369332" cy="2246414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28159" y="729621"/>
            <a:ext cx="2548769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b="1" spc="24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3600" b="1" spc="125" dirty="0">
                <a:solidFill>
                  <a:srgbClr val="173B66"/>
                </a:solidFill>
                <a:latin typeface="+mj-lt"/>
                <a:cs typeface="Open Sans"/>
              </a:rPr>
              <a:t>U</a:t>
            </a:r>
            <a:r>
              <a:rPr sz="3600" b="1" spc="10" dirty="0">
                <a:solidFill>
                  <a:srgbClr val="173B66"/>
                </a:solidFill>
                <a:latin typeface="+mj-lt"/>
                <a:cs typeface="Open Sans"/>
              </a:rPr>
              <a:t>S</a:t>
            </a:r>
            <a:r>
              <a:rPr sz="3600" b="1" spc="204" dirty="0">
                <a:solidFill>
                  <a:srgbClr val="173B66"/>
                </a:solidFill>
                <a:latin typeface="+mj-lt"/>
                <a:cs typeface="Open Sans"/>
              </a:rPr>
              <a:t>TR</a:t>
            </a:r>
            <a:r>
              <a:rPr sz="3600" b="1" spc="90" dirty="0">
                <a:solidFill>
                  <a:srgbClr val="173B66"/>
                </a:solidFill>
                <a:latin typeface="+mj-lt"/>
                <a:cs typeface="Open Sans"/>
              </a:rPr>
              <a:t>I</a:t>
            </a:r>
            <a:r>
              <a:rPr sz="3600" b="1" spc="25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5.5%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sz="3000" b="1" spc="5" dirty="0">
                <a:solidFill>
                  <a:srgbClr val="173C66"/>
                </a:solidFill>
                <a:latin typeface="+mj-lt"/>
                <a:cs typeface="Open Sans"/>
              </a:rPr>
              <a:t>300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sz="3200" b="1" spc="5" dirty="0">
                <a:solidFill>
                  <a:srgbClr val="173C66"/>
                </a:solidFill>
                <a:latin typeface="+mj-lt"/>
                <a:cs typeface="Open Sans"/>
              </a:rPr>
              <a:t>12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517905"/>
            <a:ext cx="3541187" cy="11214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150" b="1" spc="55" dirty="0">
                <a:solidFill>
                  <a:srgbClr val="B82D6B"/>
                </a:solidFill>
                <a:latin typeface="+mj-lt"/>
                <a:cs typeface="Open Sans"/>
              </a:rPr>
              <a:t>110,000</a:t>
            </a:r>
            <a:endParaRPr sz="715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7938" y="3591327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20.5%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79.5%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552,000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901825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00644" y="6425208"/>
            <a:ext cx="3479800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0" b="1" spc="-10" dirty="0">
                <a:solidFill>
                  <a:srgbClr val="B82D6B"/>
                </a:solidFill>
                <a:latin typeface="+mj-lt"/>
                <a:cs typeface="Open Sans"/>
              </a:rPr>
              <a:t>€1.3</a:t>
            </a:r>
            <a:endParaRPr sz="12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140,000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110,000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+27.3%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€104.8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+45%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580738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49116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€1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51</a:t>
            </a: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B6C990DA-9853-4E42-AAFD-6A467B811D19}"/>
              </a:ext>
            </a:extLst>
          </p:cNvPr>
          <p:cNvGrpSpPr/>
          <p:nvPr/>
        </p:nvGrpSpPr>
        <p:grpSpPr>
          <a:xfrm>
            <a:off x="11793639" y="836164"/>
            <a:ext cx="591820" cy="384518"/>
            <a:chOff x="11461051" y="835404"/>
            <a:chExt cx="591820" cy="384518"/>
          </a:xfrm>
        </p:grpSpPr>
        <p:sp>
          <p:nvSpPr>
            <p:cNvPr id="94" name="bg object 16">
              <a:extLst>
                <a:ext uri="{FF2B5EF4-FFF2-40B4-BE49-F238E27FC236}">
                  <a16:creationId xmlns:a16="http://schemas.microsoft.com/office/drawing/2014/main" id="{B75D678B-512E-4783-934A-C5A8D59522B0}"/>
                </a:ext>
              </a:extLst>
            </p:cNvPr>
            <p:cNvSpPr/>
            <p:nvPr/>
          </p:nvSpPr>
          <p:spPr>
            <a:xfrm>
              <a:off x="11461051" y="1091652"/>
              <a:ext cx="591820" cy="128270"/>
            </a:xfrm>
            <a:custGeom>
              <a:avLst/>
              <a:gdLst/>
              <a:ahLst/>
              <a:cxnLst/>
              <a:rect l="l" t="t" r="r" b="b"/>
              <a:pathLst>
                <a:path w="591820" h="128269">
                  <a:moveTo>
                    <a:pt x="591350" y="0"/>
                  </a:moveTo>
                  <a:lnTo>
                    <a:pt x="0" y="0"/>
                  </a:lnTo>
                  <a:lnTo>
                    <a:pt x="0" y="128130"/>
                  </a:lnTo>
                  <a:lnTo>
                    <a:pt x="591350" y="128130"/>
                  </a:lnTo>
                  <a:lnTo>
                    <a:pt x="591350" y="0"/>
                  </a:lnTo>
                  <a:close/>
                </a:path>
              </a:pathLst>
            </a:custGeom>
            <a:solidFill>
              <a:srgbClr val="E533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bg object 17">
              <a:extLst>
                <a:ext uri="{FF2B5EF4-FFF2-40B4-BE49-F238E27FC236}">
                  <a16:creationId xmlns:a16="http://schemas.microsoft.com/office/drawing/2014/main" id="{FD38E6C0-F6C8-46B2-AFA1-6BCF9C371511}"/>
                </a:ext>
              </a:extLst>
            </p:cNvPr>
            <p:cNvSpPr/>
            <p:nvPr/>
          </p:nvSpPr>
          <p:spPr>
            <a:xfrm>
              <a:off x="11461051" y="835404"/>
              <a:ext cx="591820" cy="128270"/>
            </a:xfrm>
            <a:custGeom>
              <a:avLst/>
              <a:gdLst/>
              <a:ahLst/>
              <a:cxnLst/>
              <a:rect l="l" t="t" r="r" b="b"/>
              <a:pathLst>
                <a:path w="591820" h="128269">
                  <a:moveTo>
                    <a:pt x="591350" y="0"/>
                  </a:moveTo>
                  <a:lnTo>
                    <a:pt x="0" y="0"/>
                  </a:lnTo>
                  <a:lnTo>
                    <a:pt x="0" y="128130"/>
                  </a:lnTo>
                  <a:lnTo>
                    <a:pt x="591350" y="128130"/>
                  </a:lnTo>
                  <a:lnTo>
                    <a:pt x="591350" y="0"/>
                  </a:lnTo>
                  <a:close/>
                </a:path>
              </a:pathLst>
            </a:custGeom>
            <a:solidFill>
              <a:srgbClr val="E533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bg object 18">
              <a:extLst>
                <a:ext uri="{FF2B5EF4-FFF2-40B4-BE49-F238E27FC236}">
                  <a16:creationId xmlns:a16="http://schemas.microsoft.com/office/drawing/2014/main" id="{78E57EDD-03F5-4AE7-88AF-766BF0368A4B}"/>
                </a:ext>
              </a:extLst>
            </p:cNvPr>
            <p:cNvSpPr/>
            <p:nvPr/>
          </p:nvSpPr>
          <p:spPr>
            <a:xfrm>
              <a:off x="11461051" y="963535"/>
              <a:ext cx="591820" cy="128270"/>
            </a:xfrm>
            <a:custGeom>
              <a:avLst/>
              <a:gdLst/>
              <a:ahLst/>
              <a:cxnLst/>
              <a:rect l="l" t="t" r="r" b="b"/>
              <a:pathLst>
                <a:path w="591820" h="128269">
                  <a:moveTo>
                    <a:pt x="591350" y="0"/>
                  </a:moveTo>
                  <a:lnTo>
                    <a:pt x="0" y="0"/>
                  </a:lnTo>
                  <a:lnTo>
                    <a:pt x="0" y="128130"/>
                  </a:lnTo>
                  <a:lnTo>
                    <a:pt x="591350" y="128130"/>
                  </a:lnTo>
                  <a:lnTo>
                    <a:pt x="59135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35">
            <a:extLst>
              <a:ext uri="{FF2B5EF4-FFF2-40B4-BE49-F238E27FC236}">
                <a16:creationId xmlns:a16="http://schemas.microsoft.com/office/drawing/2014/main" id="{5466B3F6-11E2-43D3-85D6-0BF8D2D798E9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41DCD177-0AA6-40E4-8B9F-41EC478141B2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 87">
            <a:extLst>
              <a:ext uri="{FF2B5EF4-FFF2-40B4-BE49-F238E27FC236}">
                <a16:creationId xmlns:a16="http://schemas.microsoft.com/office/drawing/2014/main" id="{B64A86B7-117E-4CB0-A0D3-020FA0240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812" y="1437936"/>
            <a:ext cx="3110426" cy="3110426"/>
          </a:xfrm>
          <a:prstGeom prst="rect">
            <a:avLst/>
          </a:prstGeom>
        </p:spPr>
      </p:pic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12744"/>
              </p:ext>
            </p:extLst>
          </p:nvPr>
        </p:nvGraphicFramePr>
        <p:xfrm>
          <a:off x="9885400" y="7775581"/>
          <a:ext cx="1941194" cy="1525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55">
                <a:tc gridSpan="2"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50" b="1" spc="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50" b="1" spc="-5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50" b="1" spc="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50">
                        <a:latin typeface="Open Sans Semibold"/>
                        <a:cs typeface="Open Sans Semibold"/>
                      </a:endParaRPr>
                    </a:p>
                  </a:txBody>
                  <a:tcPr marL="0" marR="0" marT="10287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9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4762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90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84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150495" marR="3917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for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900" b="0" spc="-2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90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641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73761"/>
              </p:ext>
            </p:extLst>
          </p:nvPr>
        </p:nvGraphicFramePr>
        <p:xfrm>
          <a:off x="12459106" y="7225393"/>
          <a:ext cx="1941194" cy="2084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50" b="1" spc="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50" b="1" spc="-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50" b="1" spc="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50">
                        <a:latin typeface="Open Sans Semibold"/>
                        <a:cs typeface="Open Sans Semibold"/>
                      </a:endParaRPr>
                    </a:p>
                  </a:txBody>
                  <a:tcPr marL="0" marR="0" marT="10287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4508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900" b="0" spc="-5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4889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46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900" b="0" spc="-5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900" b="0" spc="-5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900" dirty="0">
                        <a:latin typeface="Open Sans Light"/>
                        <a:cs typeface="Open Sans Light"/>
                      </a:endParaRPr>
                    </a:p>
                  </a:txBody>
                  <a:tcPr marL="0" marR="0" marT="4953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40725"/>
              </p:ext>
            </p:extLst>
          </p:nvPr>
        </p:nvGraphicFramePr>
        <p:xfrm>
          <a:off x="9885400" y="5951304"/>
          <a:ext cx="1941194" cy="159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55">
                <a:tc gridSpan="2"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50" b="1" spc="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5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50" b="1" spc="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50">
                        <a:latin typeface="Open Sans Semibold"/>
                        <a:cs typeface="Open Sans Semibold"/>
                      </a:endParaRPr>
                    </a:p>
                  </a:txBody>
                  <a:tcPr marL="0" marR="0" marT="10287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90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90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016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46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016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715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632835"/>
              </p:ext>
            </p:extLst>
          </p:nvPr>
        </p:nvGraphicFramePr>
        <p:xfrm>
          <a:off x="12449670" y="5483225"/>
          <a:ext cx="1941194" cy="159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55"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50" b="1" spc="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5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50" b="1" spc="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5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50" b="1" spc="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50" dirty="0">
                        <a:latin typeface="Open Sans Semibold"/>
                        <a:cs typeface="Open Sans Semibold"/>
                      </a:endParaRPr>
                    </a:p>
                  </a:txBody>
                  <a:tcPr marL="0" marR="0" marT="10287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90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90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016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900" b="0" spc="-5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90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9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900" b="0" spc="-4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900" b="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900">
                        <a:latin typeface="Open Sans Light"/>
                        <a:cs typeface="Open Sans Light"/>
                      </a:endParaRPr>
                    </a:p>
                  </a:txBody>
                  <a:tcPr marL="0" marR="0" marT="5715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350679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sz="4000" spc="20" dirty="0">
                <a:latin typeface="+mj-lt"/>
              </a:rPr>
              <a:t>157,000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168,000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b="1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latin typeface="+mj-lt"/>
                <a:cs typeface="Open Sans Semibold"/>
              </a:rPr>
              <a:t>UNTREATED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993874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73C66"/>
                </a:solidFill>
                <a:latin typeface="Open Sans Semibold"/>
                <a:cs typeface="Open Sans Semibold"/>
              </a:rPr>
              <a:t>WOMEN</a:t>
            </a:r>
            <a:r>
              <a:rPr sz="1800" b="1" spc="-3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Open Sans Semibold"/>
                <a:cs typeface="Open Sans Semibold"/>
              </a:rPr>
              <a:t>TREATED</a:t>
            </a:r>
            <a:endParaRPr sz="1800" dirty="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173C66"/>
                </a:solidFill>
                <a:latin typeface="Open Sans Semibold"/>
                <a:cs typeface="Open Sans Semibold"/>
              </a:rPr>
              <a:t>FOR</a:t>
            </a:r>
            <a:r>
              <a:rPr sz="1800" b="1" spc="-40" dirty="0">
                <a:solidFill>
                  <a:srgbClr val="173C66"/>
                </a:solidFill>
                <a:latin typeface="Open Sans Semibold"/>
                <a:cs typeface="Open Sans Semibold"/>
              </a:rPr>
              <a:t> </a:t>
            </a:r>
            <a:r>
              <a:rPr sz="1800" b="1" spc="-10" dirty="0">
                <a:solidFill>
                  <a:srgbClr val="173C66"/>
                </a:solidFill>
                <a:latin typeface="Open Sans Semibold"/>
                <a:cs typeface="Open Sans Semibold"/>
              </a:rPr>
              <a:t>OSTEOPOROSIS</a:t>
            </a:r>
            <a:endParaRPr sz="1800" dirty="0">
              <a:latin typeface="Open Sans Semibold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90714" y="3812775"/>
            <a:ext cx="1859914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52%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4956" y="4645990"/>
            <a:ext cx="18599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56404" y="2701227"/>
            <a:ext cx="2442845" cy="0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401337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325,000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b="1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 </a:t>
            </a:r>
            <a:r>
              <a:rPr sz="1800" b="1" spc="4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b="1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b="1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b="1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b="1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746039"/>
            <a:ext cx="2306955" cy="1401445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01689" y="1718484"/>
            <a:ext cx="438023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100%	</a:t>
            </a:r>
            <a:r>
              <a:rPr sz="3000" b="1" spc="20" dirty="0">
                <a:solidFill>
                  <a:srgbClr val="B82D6B"/>
                </a:solidFill>
                <a:latin typeface="+mj-lt"/>
                <a:cs typeface="Open Sans"/>
              </a:rPr>
              <a:t>29.7</a:t>
            </a:r>
            <a:endParaRPr sz="300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1861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 DXA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21448" y="2866591"/>
            <a:ext cx="682625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€50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8319" y="3472134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64536" y="4004484"/>
            <a:ext cx="1618614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64976" y="2851343"/>
            <a:ext cx="90170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5" dirty="0">
                <a:solidFill>
                  <a:srgbClr val="B82D6B"/>
                </a:solidFill>
                <a:latin typeface="+mj-lt"/>
                <a:cs typeface="Open Sans"/>
              </a:rPr>
              <a:t>2439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879241" y="5483225"/>
            <a:ext cx="1947545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825"/>
              </a:spcBef>
            </a:pP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SCORECARD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72536"/>
            <a:ext cx="1835785" cy="8758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35383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72536"/>
            <a:ext cx="1835785" cy="8758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72536"/>
            <a:ext cx="1835785" cy="8758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72536"/>
            <a:ext cx="1835785" cy="8758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83210" marR="294005" algn="ctr">
              <a:lnSpc>
                <a:spcPct val="100000"/>
              </a:lnSpc>
              <a:spcBef>
                <a:spcPts val="1070"/>
              </a:spcBef>
            </a:pPr>
            <a:r>
              <a:rPr sz="1200" spc="-25" dirty="0">
                <a:solidFill>
                  <a:srgbClr val="173C66"/>
                </a:solidFill>
                <a:latin typeface="+mj-lt"/>
                <a:cs typeface="Open Sans"/>
              </a:rPr>
              <a:t>ENDOCRINOLOGY  RHEUMATOLOGY </a:t>
            </a:r>
            <a:r>
              <a:rPr sz="1200" spc="-2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25" dirty="0">
                <a:solidFill>
                  <a:srgbClr val="173C66"/>
                </a:solidFill>
                <a:latin typeface="+mj-lt"/>
                <a:cs typeface="Open Sans"/>
              </a:rPr>
              <a:t>GYNAECOLOGY </a:t>
            </a:r>
            <a:r>
              <a:rPr sz="1200" spc="-2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25" dirty="0">
                <a:solidFill>
                  <a:srgbClr val="173C66"/>
                </a:solidFill>
                <a:latin typeface="+mj-lt"/>
                <a:cs typeface="Open Sans"/>
              </a:rPr>
              <a:t>ORTHOPAEDICS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220287" y="2990970"/>
            <a:ext cx="2151380" cy="1002030"/>
          </a:xfrm>
          <a:custGeom>
            <a:avLst/>
            <a:gdLst/>
            <a:ahLst/>
            <a:cxnLst/>
            <a:rect l="l" t="t" r="r" b="b"/>
            <a:pathLst>
              <a:path w="2151379" h="1002030">
                <a:moveTo>
                  <a:pt x="1558061" y="0"/>
                </a:moveTo>
                <a:lnTo>
                  <a:pt x="1550708" y="6273"/>
                </a:lnTo>
                <a:lnTo>
                  <a:pt x="1533626" y="31165"/>
                </a:lnTo>
                <a:lnTo>
                  <a:pt x="1530438" y="40525"/>
                </a:lnTo>
                <a:lnTo>
                  <a:pt x="1529740" y="64134"/>
                </a:lnTo>
                <a:lnTo>
                  <a:pt x="1526628" y="74485"/>
                </a:lnTo>
                <a:lnTo>
                  <a:pt x="1518589" y="81394"/>
                </a:lnTo>
                <a:lnTo>
                  <a:pt x="1509623" y="82105"/>
                </a:lnTo>
                <a:lnTo>
                  <a:pt x="1501190" y="81610"/>
                </a:lnTo>
                <a:lnTo>
                  <a:pt x="1494726" y="84874"/>
                </a:lnTo>
                <a:lnTo>
                  <a:pt x="1466862" y="131902"/>
                </a:lnTo>
                <a:lnTo>
                  <a:pt x="1460068" y="140906"/>
                </a:lnTo>
                <a:lnTo>
                  <a:pt x="1440802" y="147497"/>
                </a:lnTo>
                <a:lnTo>
                  <a:pt x="1341488" y="164388"/>
                </a:lnTo>
                <a:lnTo>
                  <a:pt x="1298575" y="157518"/>
                </a:lnTo>
                <a:lnTo>
                  <a:pt x="1271524" y="135470"/>
                </a:lnTo>
                <a:lnTo>
                  <a:pt x="1246733" y="108737"/>
                </a:lnTo>
                <a:lnTo>
                  <a:pt x="1210576" y="87731"/>
                </a:lnTo>
                <a:lnTo>
                  <a:pt x="1208011" y="145376"/>
                </a:lnTo>
                <a:lnTo>
                  <a:pt x="1202283" y="160324"/>
                </a:lnTo>
                <a:lnTo>
                  <a:pt x="1184262" y="177444"/>
                </a:lnTo>
                <a:lnTo>
                  <a:pt x="1173403" y="177253"/>
                </a:lnTo>
                <a:lnTo>
                  <a:pt x="1162570" y="172110"/>
                </a:lnTo>
                <a:lnTo>
                  <a:pt x="1134402" y="175056"/>
                </a:lnTo>
                <a:lnTo>
                  <a:pt x="1122210" y="165011"/>
                </a:lnTo>
                <a:lnTo>
                  <a:pt x="1113790" y="166636"/>
                </a:lnTo>
                <a:lnTo>
                  <a:pt x="1107401" y="176072"/>
                </a:lnTo>
                <a:lnTo>
                  <a:pt x="1105446" y="189649"/>
                </a:lnTo>
                <a:lnTo>
                  <a:pt x="1104430" y="203923"/>
                </a:lnTo>
                <a:lnTo>
                  <a:pt x="1100874" y="215544"/>
                </a:lnTo>
                <a:lnTo>
                  <a:pt x="1073365" y="256489"/>
                </a:lnTo>
                <a:lnTo>
                  <a:pt x="1020610" y="283883"/>
                </a:lnTo>
                <a:lnTo>
                  <a:pt x="974813" y="298640"/>
                </a:lnTo>
                <a:lnTo>
                  <a:pt x="934034" y="319417"/>
                </a:lnTo>
                <a:lnTo>
                  <a:pt x="913104" y="352361"/>
                </a:lnTo>
                <a:lnTo>
                  <a:pt x="922070" y="391172"/>
                </a:lnTo>
                <a:lnTo>
                  <a:pt x="947039" y="422605"/>
                </a:lnTo>
                <a:lnTo>
                  <a:pt x="964717" y="456806"/>
                </a:lnTo>
                <a:lnTo>
                  <a:pt x="951826" y="503974"/>
                </a:lnTo>
                <a:lnTo>
                  <a:pt x="979309" y="514388"/>
                </a:lnTo>
                <a:lnTo>
                  <a:pt x="997724" y="540245"/>
                </a:lnTo>
                <a:lnTo>
                  <a:pt x="1001725" y="570991"/>
                </a:lnTo>
                <a:lnTo>
                  <a:pt x="985964" y="596036"/>
                </a:lnTo>
                <a:lnTo>
                  <a:pt x="957618" y="600849"/>
                </a:lnTo>
                <a:lnTo>
                  <a:pt x="938517" y="581164"/>
                </a:lnTo>
                <a:lnTo>
                  <a:pt x="917956" y="539343"/>
                </a:lnTo>
                <a:lnTo>
                  <a:pt x="897229" y="531990"/>
                </a:lnTo>
                <a:lnTo>
                  <a:pt x="880833" y="533399"/>
                </a:lnTo>
                <a:lnTo>
                  <a:pt x="865301" y="537311"/>
                </a:lnTo>
                <a:lnTo>
                  <a:pt x="847140" y="537463"/>
                </a:lnTo>
                <a:lnTo>
                  <a:pt x="833932" y="532637"/>
                </a:lnTo>
                <a:lnTo>
                  <a:pt x="808177" y="518579"/>
                </a:lnTo>
                <a:lnTo>
                  <a:pt x="785241" y="513930"/>
                </a:lnTo>
                <a:lnTo>
                  <a:pt x="766127" y="506399"/>
                </a:lnTo>
                <a:lnTo>
                  <a:pt x="757618" y="505383"/>
                </a:lnTo>
                <a:lnTo>
                  <a:pt x="753783" y="510120"/>
                </a:lnTo>
                <a:lnTo>
                  <a:pt x="754938" y="519264"/>
                </a:lnTo>
                <a:lnTo>
                  <a:pt x="757059" y="528459"/>
                </a:lnTo>
                <a:lnTo>
                  <a:pt x="756081" y="533323"/>
                </a:lnTo>
                <a:lnTo>
                  <a:pt x="717778" y="543940"/>
                </a:lnTo>
                <a:lnTo>
                  <a:pt x="672668" y="552246"/>
                </a:lnTo>
                <a:lnTo>
                  <a:pt x="597027" y="572427"/>
                </a:lnTo>
                <a:lnTo>
                  <a:pt x="528840" y="600735"/>
                </a:lnTo>
                <a:lnTo>
                  <a:pt x="463092" y="619340"/>
                </a:lnTo>
                <a:lnTo>
                  <a:pt x="394716" y="610374"/>
                </a:lnTo>
                <a:lnTo>
                  <a:pt x="382803" y="603592"/>
                </a:lnTo>
                <a:lnTo>
                  <a:pt x="367385" y="588822"/>
                </a:lnTo>
                <a:lnTo>
                  <a:pt x="353148" y="581456"/>
                </a:lnTo>
                <a:lnTo>
                  <a:pt x="333413" y="575525"/>
                </a:lnTo>
                <a:lnTo>
                  <a:pt x="307670" y="570356"/>
                </a:lnTo>
                <a:lnTo>
                  <a:pt x="282486" y="568439"/>
                </a:lnTo>
                <a:lnTo>
                  <a:pt x="264401" y="572287"/>
                </a:lnTo>
                <a:lnTo>
                  <a:pt x="248158" y="596125"/>
                </a:lnTo>
                <a:lnTo>
                  <a:pt x="238709" y="629691"/>
                </a:lnTo>
                <a:lnTo>
                  <a:pt x="222478" y="660476"/>
                </a:lnTo>
                <a:lnTo>
                  <a:pt x="185928" y="675982"/>
                </a:lnTo>
                <a:lnTo>
                  <a:pt x="184937" y="657720"/>
                </a:lnTo>
                <a:lnTo>
                  <a:pt x="174650" y="636460"/>
                </a:lnTo>
                <a:lnTo>
                  <a:pt x="159956" y="616750"/>
                </a:lnTo>
                <a:lnTo>
                  <a:pt x="145732" y="603059"/>
                </a:lnTo>
                <a:lnTo>
                  <a:pt x="102692" y="578929"/>
                </a:lnTo>
                <a:lnTo>
                  <a:pt x="71361" y="575830"/>
                </a:lnTo>
                <a:lnTo>
                  <a:pt x="40779" y="580821"/>
                </a:lnTo>
                <a:lnTo>
                  <a:pt x="0" y="581024"/>
                </a:lnTo>
                <a:lnTo>
                  <a:pt x="22415" y="599732"/>
                </a:lnTo>
                <a:lnTo>
                  <a:pt x="25273" y="624916"/>
                </a:lnTo>
                <a:lnTo>
                  <a:pt x="15735" y="652678"/>
                </a:lnTo>
                <a:lnTo>
                  <a:pt x="990" y="679094"/>
                </a:lnTo>
                <a:lnTo>
                  <a:pt x="7734" y="701255"/>
                </a:lnTo>
                <a:lnTo>
                  <a:pt x="15379" y="720839"/>
                </a:lnTo>
                <a:lnTo>
                  <a:pt x="19545" y="740028"/>
                </a:lnTo>
                <a:lnTo>
                  <a:pt x="15862" y="761022"/>
                </a:lnTo>
                <a:lnTo>
                  <a:pt x="57238" y="769670"/>
                </a:lnTo>
                <a:lnTo>
                  <a:pt x="83210" y="788022"/>
                </a:lnTo>
                <a:lnTo>
                  <a:pt x="106146" y="809701"/>
                </a:lnTo>
                <a:lnTo>
                  <a:pt x="138404" y="828370"/>
                </a:lnTo>
                <a:lnTo>
                  <a:pt x="178422" y="824776"/>
                </a:lnTo>
                <a:lnTo>
                  <a:pt x="218579" y="805827"/>
                </a:lnTo>
                <a:lnTo>
                  <a:pt x="249567" y="799668"/>
                </a:lnTo>
                <a:lnTo>
                  <a:pt x="262051" y="834453"/>
                </a:lnTo>
                <a:lnTo>
                  <a:pt x="358736" y="867016"/>
                </a:lnTo>
                <a:lnTo>
                  <a:pt x="388988" y="870153"/>
                </a:lnTo>
                <a:lnTo>
                  <a:pt x="417423" y="859701"/>
                </a:lnTo>
                <a:lnTo>
                  <a:pt x="435419" y="839381"/>
                </a:lnTo>
                <a:lnTo>
                  <a:pt x="452348" y="815911"/>
                </a:lnTo>
                <a:lnTo>
                  <a:pt x="477608" y="796010"/>
                </a:lnTo>
                <a:lnTo>
                  <a:pt x="512965" y="786599"/>
                </a:lnTo>
                <a:lnTo>
                  <a:pt x="550659" y="786599"/>
                </a:lnTo>
                <a:lnTo>
                  <a:pt x="588543" y="789457"/>
                </a:lnTo>
                <a:lnTo>
                  <a:pt x="624509" y="788555"/>
                </a:lnTo>
                <a:lnTo>
                  <a:pt x="657021" y="780351"/>
                </a:lnTo>
                <a:lnTo>
                  <a:pt x="721461" y="758253"/>
                </a:lnTo>
                <a:lnTo>
                  <a:pt x="754189" y="754291"/>
                </a:lnTo>
                <a:lnTo>
                  <a:pt x="741121" y="807135"/>
                </a:lnTo>
                <a:lnTo>
                  <a:pt x="774560" y="856310"/>
                </a:lnTo>
                <a:lnTo>
                  <a:pt x="829716" y="894816"/>
                </a:lnTo>
                <a:lnTo>
                  <a:pt x="881748" y="915644"/>
                </a:lnTo>
                <a:lnTo>
                  <a:pt x="1178204" y="964869"/>
                </a:lnTo>
                <a:lnTo>
                  <a:pt x="1335582" y="997762"/>
                </a:lnTo>
                <a:lnTo>
                  <a:pt x="1387817" y="1001801"/>
                </a:lnTo>
                <a:lnTo>
                  <a:pt x="1422146" y="995845"/>
                </a:lnTo>
                <a:lnTo>
                  <a:pt x="1446250" y="982065"/>
                </a:lnTo>
                <a:lnTo>
                  <a:pt x="1469174" y="963256"/>
                </a:lnTo>
                <a:lnTo>
                  <a:pt x="1500009" y="942174"/>
                </a:lnTo>
                <a:lnTo>
                  <a:pt x="1548701" y="924623"/>
                </a:lnTo>
                <a:lnTo>
                  <a:pt x="1806778" y="903503"/>
                </a:lnTo>
                <a:lnTo>
                  <a:pt x="1819262" y="889304"/>
                </a:lnTo>
                <a:lnTo>
                  <a:pt x="1824139" y="869708"/>
                </a:lnTo>
                <a:lnTo>
                  <a:pt x="1831987" y="849896"/>
                </a:lnTo>
                <a:lnTo>
                  <a:pt x="1853374" y="835075"/>
                </a:lnTo>
                <a:lnTo>
                  <a:pt x="1880133" y="814882"/>
                </a:lnTo>
                <a:lnTo>
                  <a:pt x="1941461" y="784478"/>
                </a:lnTo>
                <a:lnTo>
                  <a:pt x="1959483" y="767613"/>
                </a:lnTo>
                <a:lnTo>
                  <a:pt x="1964588" y="746505"/>
                </a:lnTo>
                <a:lnTo>
                  <a:pt x="1961426" y="726274"/>
                </a:lnTo>
                <a:lnTo>
                  <a:pt x="1955215" y="706323"/>
                </a:lnTo>
                <a:lnTo>
                  <a:pt x="1951202" y="686028"/>
                </a:lnTo>
                <a:lnTo>
                  <a:pt x="1952929" y="651294"/>
                </a:lnTo>
                <a:lnTo>
                  <a:pt x="1962505" y="640257"/>
                </a:lnTo>
                <a:lnTo>
                  <a:pt x="1977644" y="634403"/>
                </a:lnTo>
                <a:lnTo>
                  <a:pt x="1996046" y="615213"/>
                </a:lnTo>
                <a:lnTo>
                  <a:pt x="2011413" y="577659"/>
                </a:lnTo>
                <a:lnTo>
                  <a:pt x="2002904" y="557174"/>
                </a:lnTo>
                <a:lnTo>
                  <a:pt x="1945995" y="522503"/>
                </a:lnTo>
                <a:lnTo>
                  <a:pt x="1967826" y="504151"/>
                </a:lnTo>
                <a:lnTo>
                  <a:pt x="1984260" y="500405"/>
                </a:lnTo>
                <a:lnTo>
                  <a:pt x="2023922" y="507593"/>
                </a:lnTo>
                <a:lnTo>
                  <a:pt x="2098916" y="512749"/>
                </a:lnTo>
                <a:lnTo>
                  <a:pt x="2128075" y="509574"/>
                </a:lnTo>
                <a:lnTo>
                  <a:pt x="2121242" y="476326"/>
                </a:lnTo>
                <a:lnTo>
                  <a:pt x="2123516" y="447319"/>
                </a:lnTo>
                <a:lnTo>
                  <a:pt x="2133765" y="420128"/>
                </a:lnTo>
                <a:lnTo>
                  <a:pt x="2150846" y="392341"/>
                </a:lnTo>
                <a:lnTo>
                  <a:pt x="2127453" y="366115"/>
                </a:lnTo>
                <a:lnTo>
                  <a:pt x="2105533" y="331000"/>
                </a:lnTo>
                <a:lnTo>
                  <a:pt x="2088108" y="292976"/>
                </a:lnTo>
                <a:lnTo>
                  <a:pt x="2078189" y="258051"/>
                </a:lnTo>
                <a:lnTo>
                  <a:pt x="2076869" y="229755"/>
                </a:lnTo>
                <a:lnTo>
                  <a:pt x="2081415" y="206197"/>
                </a:lnTo>
                <a:lnTo>
                  <a:pt x="2096033" y="155752"/>
                </a:lnTo>
                <a:lnTo>
                  <a:pt x="2083130" y="129997"/>
                </a:lnTo>
                <a:lnTo>
                  <a:pt x="2061006" y="109816"/>
                </a:lnTo>
                <a:lnTo>
                  <a:pt x="2033587" y="95338"/>
                </a:lnTo>
                <a:lnTo>
                  <a:pt x="2004860" y="86690"/>
                </a:lnTo>
                <a:lnTo>
                  <a:pt x="1972843" y="84404"/>
                </a:lnTo>
                <a:lnTo>
                  <a:pt x="1921446" y="95783"/>
                </a:lnTo>
                <a:lnTo>
                  <a:pt x="1888998" y="98907"/>
                </a:lnTo>
                <a:lnTo>
                  <a:pt x="1862912" y="95097"/>
                </a:lnTo>
                <a:lnTo>
                  <a:pt x="1842630" y="86105"/>
                </a:lnTo>
                <a:lnTo>
                  <a:pt x="1823478" y="74752"/>
                </a:lnTo>
                <a:lnTo>
                  <a:pt x="1800847" y="63779"/>
                </a:lnTo>
                <a:lnTo>
                  <a:pt x="1786166" y="59486"/>
                </a:lnTo>
                <a:lnTo>
                  <a:pt x="1756105" y="53657"/>
                </a:lnTo>
                <a:lnTo>
                  <a:pt x="1742706" y="49733"/>
                </a:lnTo>
                <a:lnTo>
                  <a:pt x="1679524" y="17170"/>
                </a:lnTo>
                <a:lnTo>
                  <a:pt x="1658658" y="10185"/>
                </a:lnTo>
                <a:lnTo>
                  <a:pt x="1643303" y="9461"/>
                </a:lnTo>
                <a:lnTo>
                  <a:pt x="1614144" y="14046"/>
                </a:lnTo>
                <a:lnTo>
                  <a:pt x="1601304" y="13957"/>
                </a:lnTo>
                <a:lnTo>
                  <a:pt x="1570101" y="5016"/>
                </a:lnTo>
                <a:lnTo>
                  <a:pt x="1558061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4348887" cy="990093"/>
            <a:chOff x="744413" y="-384997"/>
            <a:chExt cx="14348887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  <p:sp>
          <p:nvSpPr>
            <p:cNvPr id="100" name="object 34">
              <a:extLst>
                <a:ext uri="{FF2B5EF4-FFF2-40B4-BE49-F238E27FC236}">
                  <a16:creationId xmlns:a16="http://schemas.microsoft.com/office/drawing/2014/main" id="{7358AFDB-F872-49FE-8E18-8974C9105E64}"/>
                </a:ext>
              </a:extLst>
            </p:cNvPr>
            <p:cNvSpPr txBox="1"/>
            <p:nvPr/>
          </p:nvSpPr>
          <p:spPr>
            <a:xfrm>
              <a:off x="12544531" y="-119492"/>
              <a:ext cx="2548769" cy="57066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3600" b="1" spc="24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3600" b="1" spc="125" dirty="0">
                  <a:solidFill>
                    <a:srgbClr val="173B66"/>
                  </a:solidFill>
                  <a:latin typeface="+mj-lt"/>
                  <a:cs typeface="Open Sans"/>
                </a:rPr>
                <a:t>U</a:t>
              </a:r>
              <a:r>
                <a:rPr sz="3600" b="1" spc="10" dirty="0">
                  <a:solidFill>
                    <a:srgbClr val="173B66"/>
                  </a:solidFill>
                  <a:latin typeface="+mj-lt"/>
                  <a:cs typeface="Open Sans"/>
                </a:rPr>
                <a:t>S</a:t>
              </a:r>
              <a:r>
                <a:rPr sz="3600" b="1" spc="204" dirty="0">
                  <a:solidFill>
                    <a:srgbClr val="173B66"/>
                  </a:solidFill>
                  <a:latin typeface="+mj-lt"/>
                  <a:cs typeface="Open Sans"/>
                </a:rPr>
                <a:t>TR</a:t>
              </a:r>
              <a:r>
                <a:rPr sz="3600" b="1" spc="90" dirty="0">
                  <a:solidFill>
                    <a:srgbClr val="173B66"/>
                  </a:solidFill>
                  <a:latin typeface="+mj-lt"/>
                  <a:cs typeface="Open Sans"/>
                </a:rPr>
                <a:t>I</a:t>
              </a:r>
              <a:r>
                <a:rPr sz="3600" b="1" spc="25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endParaRPr sz="3600" dirty="0">
                <a:latin typeface="+mj-lt"/>
                <a:cs typeface="Open Sans"/>
              </a:endParaRPr>
            </a:p>
          </p:txBody>
        </p:sp>
        <p:grpSp>
          <p:nvGrpSpPr>
            <p:cNvPr id="101" name="Groupe 100">
              <a:extLst>
                <a:ext uri="{FF2B5EF4-FFF2-40B4-BE49-F238E27FC236}">
                  <a16:creationId xmlns:a16="http://schemas.microsoft.com/office/drawing/2014/main" id="{FE669D35-2A4A-49AB-82AB-C8AA458E5B24}"/>
                </a:ext>
              </a:extLst>
            </p:cNvPr>
            <p:cNvGrpSpPr/>
            <p:nvPr/>
          </p:nvGrpSpPr>
          <p:grpSpPr>
            <a:xfrm>
              <a:off x="11810011" y="-12949"/>
              <a:ext cx="591820" cy="384518"/>
              <a:chOff x="11461051" y="835404"/>
              <a:chExt cx="591820" cy="384518"/>
            </a:xfrm>
          </p:grpSpPr>
          <p:sp>
            <p:nvSpPr>
              <p:cNvPr id="102" name="bg object 16">
                <a:extLst>
                  <a:ext uri="{FF2B5EF4-FFF2-40B4-BE49-F238E27FC236}">
                    <a16:creationId xmlns:a16="http://schemas.microsoft.com/office/drawing/2014/main" id="{6573DE88-57DE-44D2-9F3F-744481001C98}"/>
                  </a:ext>
                </a:extLst>
              </p:cNvPr>
              <p:cNvSpPr/>
              <p:nvPr/>
            </p:nvSpPr>
            <p:spPr>
              <a:xfrm>
                <a:off x="11461051" y="1091652"/>
                <a:ext cx="591820" cy="128270"/>
              </a:xfrm>
              <a:custGeom>
                <a:avLst/>
                <a:gdLst/>
                <a:ahLst/>
                <a:cxnLst/>
                <a:rect l="l" t="t" r="r" b="b"/>
                <a:pathLst>
                  <a:path w="591820" h="128269">
                    <a:moveTo>
                      <a:pt x="591350" y="0"/>
                    </a:moveTo>
                    <a:lnTo>
                      <a:pt x="0" y="0"/>
                    </a:lnTo>
                    <a:lnTo>
                      <a:pt x="0" y="128130"/>
                    </a:lnTo>
                    <a:lnTo>
                      <a:pt x="591350" y="128130"/>
                    </a:lnTo>
                    <a:lnTo>
                      <a:pt x="591350" y="0"/>
                    </a:lnTo>
                    <a:close/>
                  </a:path>
                </a:pathLst>
              </a:custGeom>
              <a:solidFill>
                <a:srgbClr val="E5333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3" name="bg object 17">
                <a:extLst>
                  <a:ext uri="{FF2B5EF4-FFF2-40B4-BE49-F238E27FC236}">
                    <a16:creationId xmlns:a16="http://schemas.microsoft.com/office/drawing/2014/main" id="{2DD5BC33-02A7-4EF2-8463-EE840F91FA60}"/>
                  </a:ext>
                </a:extLst>
              </p:cNvPr>
              <p:cNvSpPr/>
              <p:nvPr/>
            </p:nvSpPr>
            <p:spPr>
              <a:xfrm>
                <a:off x="11461051" y="835404"/>
                <a:ext cx="591820" cy="128270"/>
              </a:xfrm>
              <a:custGeom>
                <a:avLst/>
                <a:gdLst/>
                <a:ahLst/>
                <a:cxnLst/>
                <a:rect l="l" t="t" r="r" b="b"/>
                <a:pathLst>
                  <a:path w="591820" h="128269">
                    <a:moveTo>
                      <a:pt x="591350" y="0"/>
                    </a:moveTo>
                    <a:lnTo>
                      <a:pt x="0" y="0"/>
                    </a:lnTo>
                    <a:lnTo>
                      <a:pt x="0" y="128130"/>
                    </a:lnTo>
                    <a:lnTo>
                      <a:pt x="591350" y="128130"/>
                    </a:lnTo>
                    <a:lnTo>
                      <a:pt x="591350" y="0"/>
                    </a:lnTo>
                    <a:close/>
                  </a:path>
                </a:pathLst>
              </a:custGeom>
              <a:solidFill>
                <a:srgbClr val="E5333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4" name="bg object 18">
                <a:extLst>
                  <a:ext uri="{FF2B5EF4-FFF2-40B4-BE49-F238E27FC236}">
                    <a16:creationId xmlns:a16="http://schemas.microsoft.com/office/drawing/2014/main" id="{459A1115-6DA1-4668-9867-2D8936895867}"/>
                  </a:ext>
                </a:extLst>
              </p:cNvPr>
              <p:cNvSpPr/>
              <p:nvPr/>
            </p:nvSpPr>
            <p:spPr>
              <a:xfrm>
                <a:off x="11461051" y="963535"/>
                <a:ext cx="591820" cy="128270"/>
              </a:xfrm>
              <a:custGeom>
                <a:avLst/>
                <a:gdLst/>
                <a:ahLst/>
                <a:cxnLst/>
                <a:rect l="l" t="t" r="r" b="b"/>
                <a:pathLst>
                  <a:path w="591820" h="128269">
                    <a:moveTo>
                      <a:pt x="591350" y="0"/>
                    </a:moveTo>
                    <a:lnTo>
                      <a:pt x="0" y="0"/>
                    </a:lnTo>
                    <a:lnTo>
                      <a:pt x="0" y="128130"/>
                    </a:lnTo>
                    <a:lnTo>
                      <a:pt x="591350" y="128130"/>
                    </a:lnTo>
                    <a:lnTo>
                      <a:pt x="591350" y="0"/>
                    </a:lnTo>
                    <a:close/>
                  </a:path>
                </a:pathLst>
              </a:custGeom>
              <a:solidFill>
                <a:srgbClr val="F9F9F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bject 35">
            <a:extLst>
              <a:ext uri="{FF2B5EF4-FFF2-40B4-BE49-F238E27FC236}">
                <a16:creationId xmlns:a16="http://schemas.microsoft.com/office/drawing/2014/main" id="{E976A88E-D104-47D2-A8E2-31D3D878B58E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2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19" name="object 152">
            <a:extLst>
              <a:ext uri="{FF2B5EF4-FFF2-40B4-BE49-F238E27FC236}">
                <a16:creationId xmlns:a16="http://schemas.microsoft.com/office/drawing/2014/main" id="{558CDBD3-0FEE-4A2E-A80E-A6813B74681B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</TotalTime>
  <Words>472</Words>
  <Application>Microsoft Office PowerPoint</Application>
  <PresentationFormat>Custom</PresentationFormat>
  <Paragraphs>122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157,000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40</cp:revision>
  <dcterms:created xsi:type="dcterms:W3CDTF">2021-11-12T16:02:46Z</dcterms:created>
  <dcterms:modified xsi:type="dcterms:W3CDTF">2022-01-26T10:27:28Z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