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82" r:id="rId3"/>
    <p:sldId id="283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1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315450" y="3681328"/>
            <a:ext cx="4520558" cy="4520558"/>
          </a:xfrm>
          <a:prstGeom prst="rect">
            <a:avLst/>
          </a:prstGeom>
        </p:spPr>
      </p:pic>
      <p:grpSp>
        <p:nvGrpSpPr>
          <p:cNvPr id="6" name="object 158">
            <a:extLst>
              <a:ext uri="{FF2B5EF4-FFF2-40B4-BE49-F238E27FC236}">
                <a16:creationId xmlns:a16="http://schemas.microsoft.com/office/drawing/2014/main" id="{C24A5C8D-341B-43D2-A3F6-5CF221033616}"/>
              </a:ext>
            </a:extLst>
          </p:cNvPr>
          <p:cNvGrpSpPr/>
          <p:nvPr/>
        </p:nvGrpSpPr>
        <p:grpSpPr>
          <a:xfrm>
            <a:off x="12707151" y="911225"/>
            <a:ext cx="1271223" cy="838200"/>
            <a:chOff x="8797352" y="778257"/>
            <a:chExt cx="579755" cy="382270"/>
          </a:xfrm>
        </p:grpSpPr>
        <p:sp>
          <p:nvSpPr>
            <p:cNvPr id="7" name="object 159">
              <a:extLst>
                <a:ext uri="{FF2B5EF4-FFF2-40B4-BE49-F238E27FC236}">
                  <a16:creationId xmlns:a16="http://schemas.microsoft.com/office/drawing/2014/main" id="{6FE6F759-9F15-4AED-B2DC-ED36B70FB29F}"/>
                </a:ext>
              </a:extLst>
            </p:cNvPr>
            <p:cNvSpPr/>
            <p:nvPr/>
          </p:nvSpPr>
          <p:spPr>
            <a:xfrm>
              <a:off x="8797352" y="969113"/>
              <a:ext cx="579755" cy="191135"/>
            </a:xfrm>
            <a:custGeom>
              <a:avLst/>
              <a:gdLst/>
              <a:ahLst/>
              <a:cxnLst/>
              <a:rect l="l" t="t" r="r" b="b"/>
              <a:pathLst>
                <a:path w="579754" h="191134">
                  <a:moveTo>
                    <a:pt x="579644" y="0"/>
                  </a:moveTo>
                  <a:lnTo>
                    <a:pt x="291213" y="0"/>
                  </a:lnTo>
                  <a:lnTo>
                    <a:pt x="0" y="190846"/>
                  </a:lnTo>
                  <a:lnTo>
                    <a:pt x="579644" y="190846"/>
                  </a:lnTo>
                  <a:lnTo>
                    <a:pt x="579644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160">
              <a:extLst>
                <a:ext uri="{FF2B5EF4-FFF2-40B4-BE49-F238E27FC236}">
                  <a16:creationId xmlns:a16="http://schemas.microsoft.com/office/drawing/2014/main" id="{E881C101-D80F-42BE-856F-CDD57EB0DF77}"/>
                </a:ext>
              </a:extLst>
            </p:cNvPr>
            <p:cNvSpPr/>
            <p:nvPr/>
          </p:nvSpPr>
          <p:spPr>
            <a:xfrm>
              <a:off x="8797352" y="778257"/>
              <a:ext cx="579755" cy="191135"/>
            </a:xfrm>
            <a:custGeom>
              <a:avLst/>
              <a:gdLst/>
              <a:ahLst/>
              <a:cxnLst/>
              <a:rect l="l" t="t" r="r" b="b"/>
              <a:pathLst>
                <a:path w="579754" h="191134">
                  <a:moveTo>
                    <a:pt x="579644" y="0"/>
                  </a:moveTo>
                  <a:lnTo>
                    <a:pt x="0" y="0"/>
                  </a:lnTo>
                  <a:lnTo>
                    <a:pt x="291213" y="190846"/>
                  </a:lnTo>
                  <a:lnTo>
                    <a:pt x="579644" y="190846"/>
                  </a:lnTo>
                  <a:lnTo>
                    <a:pt x="57964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1">
              <a:extLst>
                <a:ext uri="{FF2B5EF4-FFF2-40B4-BE49-F238E27FC236}">
                  <a16:creationId xmlns:a16="http://schemas.microsoft.com/office/drawing/2014/main" id="{E2CB5BC4-E3E0-4753-AB1D-DA24C3F7210C}"/>
                </a:ext>
              </a:extLst>
            </p:cNvPr>
            <p:cNvSpPr/>
            <p:nvPr/>
          </p:nvSpPr>
          <p:spPr>
            <a:xfrm>
              <a:off x="8797352" y="778257"/>
              <a:ext cx="291465" cy="382270"/>
            </a:xfrm>
            <a:custGeom>
              <a:avLst/>
              <a:gdLst/>
              <a:ahLst/>
              <a:cxnLst/>
              <a:rect l="l" t="t" r="r" b="b"/>
              <a:pathLst>
                <a:path w="291465" h="382269">
                  <a:moveTo>
                    <a:pt x="0" y="0"/>
                  </a:moveTo>
                  <a:lnTo>
                    <a:pt x="0" y="381705"/>
                  </a:lnTo>
                  <a:lnTo>
                    <a:pt x="291213" y="1908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3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C5EBFB6-F70B-4C72-ADB2-E76D1E8FF11C}"/>
              </a:ext>
            </a:extLst>
          </p:cNvPr>
          <p:cNvSpPr txBox="1"/>
          <p:nvPr/>
        </p:nvSpPr>
        <p:spPr>
          <a:xfrm>
            <a:off x="781050" y="6562383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Czech Republic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A637BC-F185-44E5-A401-816DA4F84C4A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121.3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260.1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14.1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5.</a:t>
            </a: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0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66995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250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10.4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358454"/>
            <a:ext cx="3541187" cy="137217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800" b="1" spc="55" dirty="0">
                <a:solidFill>
                  <a:srgbClr val="B82D6B"/>
                </a:solidFill>
                <a:latin typeface="+mj-lt"/>
                <a:cs typeface="Open Sans"/>
              </a:rPr>
              <a:t>91,000</a:t>
            </a:r>
            <a:endParaRPr sz="88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20.0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80.0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9" y="1673225"/>
            <a:ext cx="3590768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572</a:t>
            </a:r>
            <a:r>
              <a:rPr sz="7200" b="1" spc="45" dirty="0">
                <a:solidFill>
                  <a:srgbClr val="B82D6B"/>
                </a:solidFill>
                <a:latin typeface="+mj-lt"/>
                <a:cs typeface="Open Sans"/>
              </a:rPr>
              <a:t>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88413"/>
            <a:ext cx="3479800" cy="15529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0000" b="1" spc="-10" dirty="0">
                <a:solidFill>
                  <a:srgbClr val="B82D6B"/>
                </a:solidFill>
                <a:latin typeface="+mj-lt"/>
                <a:cs typeface="Open Sans"/>
              </a:rPr>
              <a:t>396</a:t>
            </a:r>
            <a:endParaRPr sz="10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123</a:t>
            </a: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91</a:t>
            </a: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981325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34.8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680572" y="864470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28.7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82823" y="4331937"/>
            <a:ext cx="2366566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30.0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37.3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100" name="object 2">
            <a:extLst>
              <a:ext uri="{FF2B5EF4-FFF2-40B4-BE49-F238E27FC236}">
                <a16:creationId xmlns:a16="http://schemas.microsoft.com/office/drawing/2014/main" id="{7F66CF3D-BC21-4ACD-BD3B-ACE8DDD6DB0E}"/>
              </a:ext>
            </a:extLst>
          </p:cNvPr>
          <p:cNvSpPr txBox="1"/>
          <p:nvPr/>
        </p:nvSpPr>
        <p:spPr>
          <a:xfrm>
            <a:off x="7675383" y="466094"/>
            <a:ext cx="7905905" cy="118109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34230">
              <a:lnSpc>
                <a:spcPct val="100000"/>
              </a:lnSpc>
              <a:spcBef>
                <a:spcPts val="2710"/>
              </a:spcBef>
            </a:pPr>
            <a:r>
              <a:rPr lang="fr-FR" sz="3800" b="1" spc="-10" dirty="0">
                <a:solidFill>
                  <a:srgbClr val="173B66"/>
                </a:solidFill>
                <a:latin typeface="Open Sans"/>
                <a:cs typeface="Open Sans"/>
              </a:rPr>
              <a:t>CZECH</a:t>
            </a:r>
            <a:r>
              <a:rPr lang="fr-FR" sz="3800" b="1" spc="-10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lang="fr-FR" sz="3800" b="1" spc="-10" dirty="0">
                <a:solidFill>
                  <a:srgbClr val="173B66"/>
                </a:solidFill>
                <a:latin typeface="Open Sans"/>
                <a:cs typeface="Open Sans"/>
              </a:rPr>
              <a:t>REPUBLIC</a:t>
            </a:r>
            <a:endParaRPr lang="fr-FR" sz="3800" dirty="0">
              <a:latin typeface="Open Sans"/>
              <a:cs typeface="Open Sans"/>
            </a:endParaRPr>
          </a:p>
        </p:txBody>
      </p:sp>
      <p:grpSp>
        <p:nvGrpSpPr>
          <p:cNvPr id="96" name="object 158">
            <a:extLst>
              <a:ext uri="{FF2B5EF4-FFF2-40B4-BE49-F238E27FC236}">
                <a16:creationId xmlns:a16="http://schemas.microsoft.com/office/drawing/2014/main" id="{3571AEE3-6BAE-423E-A226-6083999E3398}"/>
              </a:ext>
            </a:extLst>
          </p:cNvPr>
          <p:cNvGrpSpPr/>
          <p:nvPr/>
        </p:nvGrpSpPr>
        <p:grpSpPr>
          <a:xfrm>
            <a:off x="11482604" y="881587"/>
            <a:ext cx="579755" cy="382270"/>
            <a:chOff x="8797352" y="778257"/>
            <a:chExt cx="579755" cy="382270"/>
          </a:xfrm>
        </p:grpSpPr>
        <p:sp>
          <p:nvSpPr>
            <p:cNvPr id="97" name="object 159">
              <a:extLst>
                <a:ext uri="{FF2B5EF4-FFF2-40B4-BE49-F238E27FC236}">
                  <a16:creationId xmlns:a16="http://schemas.microsoft.com/office/drawing/2014/main" id="{D6B0A5AF-2FA3-46DB-849F-9E5DB0C9BDCC}"/>
                </a:ext>
              </a:extLst>
            </p:cNvPr>
            <p:cNvSpPr/>
            <p:nvPr/>
          </p:nvSpPr>
          <p:spPr>
            <a:xfrm>
              <a:off x="8797352" y="969113"/>
              <a:ext cx="579755" cy="191135"/>
            </a:xfrm>
            <a:custGeom>
              <a:avLst/>
              <a:gdLst/>
              <a:ahLst/>
              <a:cxnLst/>
              <a:rect l="l" t="t" r="r" b="b"/>
              <a:pathLst>
                <a:path w="579754" h="191134">
                  <a:moveTo>
                    <a:pt x="579644" y="0"/>
                  </a:moveTo>
                  <a:lnTo>
                    <a:pt x="291213" y="0"/>
                  </a:lnTo>
                  <a:lnTo>
                    <a:pt x="0" y="190846"/>
                  </a:lnTo>
                  <a:lnTo>
                    <a:pt x="579644" y="190846"/>
                  </a:lnTo>
                  <a:lnTo>
                    <a:pt x="579644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60">
              <a:extLst>
                <a:ext uri="{FF2B5EF4-FFF2-40B4-BE49-F238E27FC236}">
                  <a16:creationId xmlns:a16="http://schemas.microsoft.com/office/drawing/2014/main" id="{E40E6E90-8219-4AB7-B8B7-7AEC5EEB98D4}"/>
                </a:ext>
              </a:extLst>
            </p:cNvPr>
            <p:cNvSpPr/>
            <p:nvPr/>
          </p:nvSpPr>
          <p:spPr>
            <a:xfrm>
              <a:off x="8797352" y="778257"/>
              <a:ext cx="579755" cy="191135"/>
            </a:xfrm>
            <a:custGeom>
              <a:avLst/>
              <a:gdLst/>
              <a:ahLst/>
              <a:cxnLst/>
              <a:rect l="l" t="t" r="r" b="b"/>
              <a:pathLst>
                <a:path w="579754" h="191134">
                  <a:moveTo>
                    <a:pt x="579644" y="0"/>
                  </a:moveTo>
                  <a:lnTo>
                    <a:pt x="0" y="0"/>
                  </a:lnTo>
                  <a:lnTo>
                    <a:pt x="291213" y="190846"/>
                  </a:lnTo>
                  <a:lnTo>
                    <a:pt x="579644" y="190846"/>
                  </a:lnTo>
                  <a:lnTo>
                    <a:pt x="57964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61">
              <a:extLst>
                <a:ext uri="{FF2B5EF4-FFF2-40B4-BE49-F238E27FC236}">
                  <a16:creationId xmlns:a16="http://schemas.microsoft.com/office/drawing/2014/main" id="{C9256190-83B1-46F7-8490-8D5DD92CD67C}"/>
                </a:ext>
              </a:extLst>
            </p:cNvPr>
            <p:cNvSpPr/>
            <p:nvPr/>
          </p:nvSpPr>
          <p:spPr>
            <a:xfrm>
              <a:off x="8797352" y="778257"/>
              <a:ext cx="291465" cy="382270"/>
            </a:xfrm>
            <a:custGeom>
              <a:avLst/>
              <a:gdLst/>
              <a:ahLst/>
              <a:cxnLst/>
              <a:rect l="l" t="t" r="r" b="b"/>
              <a:pathLst>
                <a:path w="291465" h="382269">
                  <a:moveTo>
                    <a:pt x="0" y="0"/>
                  </a:moveTo>
                  <a:lnTo>
                    <a:pt x="0" y="381705"/>
                  </a:lnTo>
                  <a:lnTo>
                    <a:pt x="291213" y="1908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3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5455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2E891CC4-4DEB-4213-BC9B-04BC293E6604}"/>
              </a:ext>
            </a:extLst>
          </p:cNvPr>
          <p:cNvGrpSpPr/>
          <p:nvPr/>
        </p:nvGrpSpPr>
        <p:grpSpPr>
          <a:xfrm>
            <a:off x="9118713" y="1551126"/>
            <a:ext cx="2616839" cy="2616842"/>
            <a:chOff x="8535820" y="11273511"/>
            <a:chExt cx="2616839" cy="2616842"/>
          </a:xfrm>
        </p:grpSpPr>
        <p:sp>
          <p:nvSpPr>
            <p:cNvPr id="133" name="bg object 16">
              <a:extLst>
                <a:ext uri="{FF2B5EF4-FFF2-40B4-BE49-F238E27FC236}">
                  <a16:creationId xmlns:a16="http://schemas.microsoft.com/office/drawing/2014/main" id="{B549CA62-77AD-4E8A-8329-4F67564A00BF}"/>
                </a:ext>
              </a:extLst>
            </p:cNvPr>
            <p:cNvSpPr/>
            <p:nvPr/>
          </p:nvSpPr>
          <p:spPr>
            <a:xfrm>
              <a:off x="8535820" y="11273518"/>
              <a:ext cx="2616835" cy="2616835"/>
            </a:xfrm>
            <a:custGeom>
              <a:avLst/>
              <a:gdLst/>
              <a:ahLst/>
              <a:cxnLst/>
              <a:rect l="l" t="t" r="r" b="b"/>
              <a:pathLst>
                <a:path w="2616834" h="2616834">
                  <a:moveTo>
                    <a:pt x="1308226" y="0"/>
                  </a:moveTo>
                  <a:lnTo>
                    <a:pt x="1260266" y="862"/>
                  </a:lnTo>
                  <a:lnTo>
                    <a:pt x="1212741" y="3431"/>
                  </a:lnTo>
                  <a:lnTo>
                    <a:pt x="1165680" y="7676"/>
                  </a:lnTo>
                  <a:lnTo>
                    <a:pt x="1119113" y="13568"/>
                  </a:lnTo>
                  <a:lnTo>
                    <a:pt x="1073070" y="21077"/>
                  </a:lnTo>
                  <a:lnTo>
                    <a:pt x="1027580" y="30173"/>
                  </a:lnTo>
                  <a:lnTo>
                    <a:pt x="982673" y="40828"/>
                  </a:lnTo>
                  <a:lnTo>
                    <a:pt x="938377" y="53011"/>
                  </a:lnTo>
                  <a:lnTo>
                    <a:pt x="894724" y="66693"/>
                  </a:lnTo>
                  <a:lnTo>
                    <a:pt x="851742" y="81845"/>
                  </a:lnTo>
                  <a:lnTo>
                    <a:pt x="809461" y="98437"/>
                  </a:lnTo>
                  <a:lnTo>
                    <a:pt x="767911" y="116438"/>
                  </a:lnTo>
                  <a:lnTo>
                    <a:pt x="727120" y="135821"/>
                  </a:lnTo>
                  <a:lnTo>
                    <a:pt x="687119" y="156555"/>
                  </a:lnTo>
                  <a:lnTo>
                    <a:pt x="647938" y="178610"/>
                  </a:lnTo>
                  <a:lnTo>
                    <a:pt x="609605" y="201958"/>
                  </a:lnTo>
                  <a:lnTo>
                    <a:pt x="572150" y="226568"/>
                  </a:lnTo>
                  <a:lnTo>
                    <a:pt x="535603" y="252410"/>
                  </a:lnTo>
                  <a:lnTo>
                    <a:pt x="499994" y="279457"/>
                  </a:lnTo>
                  <a:lnTo>
                    <a:pt x="465351" y="307677"/>
                  </a:lnTo>
                  <a:lnTo>
                    <a:pt x="431705" y="337041"/>
                  </a:lnTo>
                  <a:lnTo>
                    <a:pt x="399085" y="367521"/>
                  </a:lnTo>
                  <a:lnTo>
                    <a:pt x="367521" y="399085"/>
                  </a:lnTo>
                  <a:lnTo>
                    <a:pt x="337041" y="431705"/>
                  </a:lnTo>
                  <a:lnTo>
                    <a:pt x="307677" y="465351"/>
                  </a:lnTo>
                  <a:lnTo>
                    <a:pt x="279457" y="499994"/>
                  </a:lnTo>
                  <a:lnTo>
                    <a:pt x="252410" y="535603"/>
                  </a:lnTo>
                  <a:lnTo>
                    <a:pt x="226568" y="572150"/>
                  </a:lnTo>
                  <a:lnTo>
                    <a:pt x="201958" y="609605"/>
                  </a:lnTo>
                  <a:lnTo>
                    <a:pt x="178610" y="647938"/>
                  </a:lnTo>
                  <a:lnTo>
                    <a:pt x="156555" y="687119"/>
                  </a:lnTo>
                  <a:lnTo>
                    <a:pt x="135821" y="727120"/>
                  </a:lnTo>
                  <a:lnTo>
                    <a:pt x="116438" y="767911"/>
                  </a:lnTo>
                  <a:lnTo>
                    <a:pt x="98437" y="809461"/>
                  </a:lnTo>
                  <a:lnTo>
                    <a:pt x="81845" y="851742"/>
                  </a:lnTo>
                  <a:lnTo>
                    <a:pt x="66693" y="894724"/>
                  </a:lnTo>
                  <a:lnTo>
                    <a:pt x="53011" y="938377"/>
                  </a:lnTo>
                  <a:lnTo>
                    <a:pt x="40828" y="982673"/>
                  </a:lnTo>
                  <a:lnTo>
                    <a:pt x="30173" y="1027580"/>
                  </a:lnTo>
                  <a:lnTo>
                    <a:pt x="21077" y="1073070"/>
                  </a:lnTo>
                  <a:lnTo>
                    <a:pt x="13568" y="1119113"/>
                  </a:lnTo>
                  <a:lnTo>
                    <a:pt x="7676" y="1165680"/>
                  </a:lnTo>
                  <a:lnTo>
                    <a:pt x="3431" y="1212741"/>
                  </a:lnTo>
                  <a:lnTo>
                    <a:pt x="862" y="1260266"/>
                  </a:lnTo>
                  <a:lnTo>
                    <a:pt x="0" y="1308226"/>
                  </a:lnTo>
                  <a:lnTo>
                    <a:pt x="862" y="1356186"/>
                  </a:lnTo>
                  <a:lnTo>
                    <a:pt x="3431" y="1403712"/>
                  </a:lnTo>
                  <a:lnTo>
                    <a:pt x="7676" y="1450772"/>
                  </a:lnTo>
                  <a:lnTo>
                    <a:pt x="13568" y="1497339"/>
                  </a:lnTo>
                  <a:lnTo>
                    <a:pt x="21077" y="1543382"/>
                  </a:lnTo>
                  <a:lnTo>
                    <a:pt x="30173" y="1588873"/>
                  </a:lnTo>
                  <a:lnTo>
                    <a:pt x="40828" y="1633780"/>
                  </a:lnTo>
                  <a:lnTo>
                    <a:pt x="53011" y="1678075"/>
                  </a:lnTo>
                  <a:lnTo>
                    <a:pt x="66693" y="1721728"/>
                  </a:lnTo>
                  <a:lnTo>
                    <a:pt x="81845" y="1764710"/>
                  </a:lnTo>
                  <a:lnTo>
                    <a:pt x="98437" y="1806991"/>
                  </a:lnTo>
                  <a:lnTo>
                    <a:pt x="116438" y="1848542"/>
                  </a:lnTo>
                  <a:lnTo>
                    <a:pt x="135821" y="1889332"/>
                  </a:lnTo>
                  <a:lnTo>
                    <a:pt x="156555" y="1929333"/>
                  </a:lnTo>
                  <a:lnTo>
                    <a:pt x="178610" y="1968515"/>
                  </a:lnTo>
                  <a:lnTo>
                    <a:pt x="201958" y="2006848"/>
                  </a:lnTo>
                  <a:lnTo>
                    <a:pt x="226568" y="2044302"/>
                  </a:lnTo>
                  <a:lnTo>
                    <a:pt x="252410" y="2080849"/>
                  </a:lnTo>
                  <a:lnTo>
                    <a:pt x="279457" y="2116459"/>
                  </a:lnTo>
                  <a:lnTo>
                    <a:pt x="307677" y="2151101"/>
                  </a:lnTo>
                  <a:lnTo>
                    <a:pt x="337041" y="2184747"/>
                  </a:lnTo>
                  <a:lnTo>
                    <a:pt x="367521" y="2217367"/>
                  </a:lnTo>
                  <a:lnTo>
                    <a:pt x="399085" y="2248932"/>
                  </a:lnTo>
                  <a:lnTo>
                    <a:pt x="431705" y="2279411"/>
                  </a:lnTo>
                  <a:lnTo>
                    <a:pt x="465351" y="2308775"/>
                  </a:lnTo>
                  <a:lnTo>
                    <a:pt x="499994" y="2336996"/>
                  </a:lnTo>
                  <a:lnTo>
                    <a:pt x="535603" y="2364042"/>
                  </a:lnTo>
                  <a:lnTo>
                    <a:pt x="572150" y="2389885"/>
                  </a:lnTo>
                  <a:lnTo>
                    <a:pt x="609605" y="2414495"/>
                  </a:lnTo>
                  <a:lnTo>
                    <a:pt x="647938" y="2437842"/>
                  </a:lnTo>
                  <a:lnTo>
                    <a:pt x="687119" y="2459898"/>
                  </a:lnTo>
                  <a:lnTo>
                    <a:pt x="727120" y="2480631"/>
                  </a:lnTo>
                  <a:lnTo>
                    <a:pt x="767911" y="2500014"/>
                  </a:lnTo>
                  <a:lnTo>
                    <a:pt x="809461" y="2518016"/>
                  </a:lnTo>
                  <a:lnTo>
                    <a:pt x="851742" y="2534607"/>
                  </a:lnTo>
                  <a:lnTo>
                    <a:pt x="894724" y="2549759"/>
                  </a:lnTo>
                  <a:lnTo>
                    <a:pt x="938377" y="2563441"/>
                  </a:lnTo>
                  <a:lnTo>
                    <a:pt x="982673" y="2575624"/>
                  </a:lnTo>
                  <a:lnTo>
                    <a:pt x="1027580" y="2586279"/>
                  </a:lnTo>
                  <a:lnTo>
                    <a:pt x="1073070" y="2595376"/>
                  </a:lnTo>
                  <a:lnTo>
                    <a:pt x="1119113" y="2602885"/>
                  </a:lnTo>
                  <a:lnTo>
                    <a:pt x="1165680" y="2608777"/>
                  </a:lnTo>
                  <a:lnTo>
                    <a:pt x="1212741" y="2613021"/>
                  </a:lnTo>
                  <a:lnTo>
                    <a:pt x="1260266" y="2615590"/>
                  </a:lnTo>
                  <a:lnTo>
                    <a:pt x="1308226" y="2616453"/>
                  </a:lnTo>
                  <a:lnTo>
                    <a:pt x="1356187" y="2615590"/>
                  </a:lnTo>
                  <a:lnTo>
                    <a:pt x="1403713" y="2613021"/>
                  </a:lnTo>
                  <a:lnTo>
                    <a:pt x="1450775" y="2608777"/>
                  </a:lnTo>
                  <a:lnTo>
                    <a:pt x="1497342" y="2602885"/>
                  </a:lnTo>
                  <a:lnTo>
                    <a:pt x="1543386" y="2595376"/>
                  </a:lnTo>
                  <a:lnTo>
                    <a:pt x="1588877" y="2586279"/>
                  </a:lnTo>
                  <a:lnTo>
                    <a:pt x="1633785" y="2575624"/>
                  </a:lnTo>
                  <a:lnTo>
                    <a:pt x="1678080" y="2563441"/>
                  </a:lnTo>
                  <a:lnTo>
                    <a:pt x="1721734" y="2549759"/>
                  </a:lnTo>
                  <a:lnTo>
                    <a:pt x="1764717" y="2534607"/>
                  </a:lnTo>
                  <a:lnTo>
                    <a:pt x="1806998" y="2518016"/>
                  </a:lnTo>
                  <a:lnTo>
                    <a:pt x="1848549" y="2500014"/>
                  </a:lnTo>
                  <a:lnTo>
                    <a:pt x="1889340" y="2480631"/>
                  </a:lnTo>
                  <a:lnTo>
                    <a:pt x="1929341" y="2459898"/>
                  </a:lnTo>
                  <a:lnTo>
                    <a:pt x="1968523" y="2437842"/>
                  </a:lnTo>
                  <a:lnTo>
                    <a:pt x="2006856" y="2414495"/>
                  </a:lnTo>
                  <a:lnTo>
                    <a:pt x="2044311" y="2389885"/>
                  </a:lnTo>
                  <a:lnTo>
                    <a:pt x="2080859" y="2364042"/>
                  </a:lnTo>
                  <a:lnTo>
                    <a:pt x="2116468" y="2336996"/>
                  </a:lnTo>
                  <a:lnTo>
                    <a:pt x="2151111" y="2308775"/>
                  </a:lnTo>
                  <a:lnTo>
                    <a:pt x="2184758" y="2279411"/>
                  </a:lnTo>
                  <a:lnTo>
                    <a:pt x="2217378" y="2248932"/>
                  </a:lnTo>
                  <a:lnTo>
                    <a:pt x="2248942" y="2217367"/>
                  </a:lnTo>
                  <a:lnTo>
                    <a:pt x="2279422" y="2184747"/>
                  </a:lnTo>
                  <a:lnTo>
                    <a:pt x="2308786" y="2151101"/>
                  </a:lnTo>
                  <a:lnTo>
                    <a:pt x="2337007" y="2116459"/>
                  </a:lnTo>
                  <a:lnTo>
                    <a:pt x="2364053" y="2080849"/>
                  </a:lnTo>
                  <a:lnTo>
                    <a:pt x="2389896" y="2044302"/>
                  </a:lnTo>
                  <a:lnTo>
                    <a:pt x="2414506" y="2006848"/>
                  </a:lnTo>
                  <a:lnTo>
                    <a:pt x="2437854" y="1968515"/>
                  </a:lnTo>
                  <a:lnTo>
                    <a:pt x="2459909" y="1929333"/>
                  </a:lnTo>
                  <a:lnTo>
                    <a:pt x="2480643" y="1889332"/>
                  </a:lnTo>
                  <a:lnTo>
                    <a:pt x="2500026" y="1848542"/>
                  </a:lnTo>
                  <a:lnTo>
                    <a:pt x="2518028" y="1806991"/>
                  </a:lnTo>
                  <a:lnTo>
                    <a:pt x="2534619" y="1764710"/>
                  </a:lnTo>
                  <a:lnTo>
                    <a:pt x="2549771" y="1721728"/>
                  </a:lnTo>
                  <a:lnTo>
                    <a:pt x="2563453" y="1678075"/>
                  </a:lnTo>
                  <a:lnTo>
                    <a:pt x="2575636" y="1633780"/>
                  </a:lnTo>
                  <a:lnTo>
                    <a:pt x="2586291" y="1588873"/>
                  </a:lnTo>
                  <a:lnTo>
                    <a:pt x="2595388" y="1543382"/>
                  </a:lnTo>
                  <a:lnTo>
                    <a:pt x="2602897" y="1497339"/>
                  </a:lnTo>
                  <a:lnTo>
                    <a:pt x="2608788" y="1450772"/>
                  </a:lnTo>
                  <a:lnTo>
                    <a:pt x="2613033" y="1403712"/>
                  </a:lnTo>
                  <a:lnTo>
                    <a:pt x="2615602" y="1356186"/>
                  </a:lnTo>
                  <a:lnTo>
                    <a:pt x="2616465" y="1308226"/>
                  </a:lnTo>
                  <a:lnTo>
                    <a:pt x="2615602" y="1260266"/>
                  </a:lnTo>
                  <a:lnTo>
                    <a:pt x="2613033" y="1212741"/>
                  </a:lnTo>
                  <a:lnTo>
                    <a:pt x="2608788" y="1165680"/>
                  </a:lnTo>
                  <a:lnTo>
                    <a:pt x="2602897" y="1119113"/>
                  </a:lnTo>
                  <a:lnTo>
                    <a:pt x="2595388" y="1073070"/>
                  </a:lnTo>
                  <a:lnTo>
                    <a:pt x="2586291" y="1027580"/>
                  </a:lnTo>
                  <a:lnTo>
                    <a:pt x="2575636" y="982673"/>
                  </a:lnTo>
                  <a:lnTo>
                    <a:pt x="2563453" y="938377"/>
                  </a:lnTo>
                  <a:lnTo>
                    <a:pt x="2549771" y="894724"/>
                  </a:lnTo>
                  <a:lnTo>
                    <a:pt x="2534619" y="851742"/>
                  </a:lnTo>
                  <a:lnTo>
                    <a:pt x="2518028" y="809461"/>
                  </a:lnTo>
                  <a:lnTo>
                    <a:pt x="2500026" y="767911"/>
                  </a:lnTo>
                  <a:lnTo>
                    <a:pt x="2480643" y="727120"/>
                  </a:lnTo>
                  <a:lnTo>
                    <a:pt x="2459909" y="687119"/>
                  </a:lnTo>
                  <a:lnTo>
                    <a:pt x="2437854" y="647938"/>
                  </a:lnTo>
                  <a:lnTo>
                    <a:pt x="2414506" y="609605"/>
                  </a:lnTo>
                  <a:lnTo>
                    <a:pt x="2389896" y="572150"/>
                  </a:lnTo>
                  <a:lnTo>
                    <a:pt x="2364053" y="535603"/>
                  </a:lnTo>
                  <a:lnTo>
                    <a:pt x="2337007" y="499994"/>
                  </a:lnTo>
                  <a:lnTo>
                    <a:pt x="2308786" y="465351"/>
                  </a:lnTo>
                  <a:lnTo>
                    <a:pt x="2279422" y="431705"/>
                  </a:lnTo>
                  <a:lnTo>
                    <a:pt x="2248942" y="399085"/>
                  </a:lnTo>
                  <a:lnTo>
                    <a:pt x="2217378" y="367521"/>
                  </a:lnTo>
                  <a:lnTo>
                    <a:pt x="2184758" y="337041"/>
                  </a:lnTo>
                  <a:lnTo>
                    <a:pt x="2151111" y="307677"/>
                  </a:lnTo>
                  <a:lnTo>
                    <a:pt x="2116468" y="279457"/>
                  </a:lnTo>
                  <a:lnTo>
                    <a:pt x="2080859" y="252410"/>
                  </a:lnTo>
                  <a:lnTo>
                    <a:pt x="2044311" y="226568"/>
                  </a:lnTo>
                  <a:lnTo>
                    <a:pt x="2006856" y="201958"/>
                  </a:lnTo>
                  <a:lnTo>
                    <a:pt x="1968523" y="178610"/>
                  </a:lnTo>
                  <a:lnTo>
                    <a:pt x="1929341" y="156555"/>
                  </a:lnTo>
                  <a:lnTo>
                    <a:pt x="1889340" y="135821"/>
                  </a:lnTo>
                  <a:lnTo>
                    <a:pt x="1848549" y="116438"/>
                  </a:lnTo>
                  <a:lnTo>
                    <a:pt x="1806998" y="98437"/>
                  </a:lnTo>
                  <a:lnTo>
                    <a:pt x="1764717" y="81845"/>
                  </a:lnTo>
                  <a:lnTo>
                    <a:pt x="1721734" y="66693"/>
                  </a:lnTo>
                  <a:lnTo>
                    <a:pt x="1678080" y="53011"/>
                  </a:lnTo>
                  <a:lnTo>
                    <a:pt x="1633785" y="40828"/>
                  </a:lnTo>
                  <a:lnTo>
                    <a:pt x="1588877" y="30173"/>
                  </a:lnTo>
                  <a:lnTo>
                    <a:pt x="1543386" y="21077"/>
                  </a:lnTo>
                  <a:lnTo>
                    <a:pt x="1497342" y="13568"/>
                  </a:lnTo>
                  <a:lnTo>
                    <a:pt x="1450775" y="7676"/>
                  </a:lnTo>
                  <a:lnTo>
                    <a:pt x="1403713" y="3431"/>
                  </a:lnTo>
                  <a:lnTo>
                    <a:pt x="1356187" y="862"/>
                  </a:lnTo>
                  <a:lnTo>
                    <a:pt x="130822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bg object 17">
              <a:extLst>
                <a:ext uri="{FF2B5EF4-FFF2-40B4-BE49-F238E27FC236}">
                  <a16:creationId xmlns:a16="http://schemas.microsoft.com/office/drawing/2014/main" id="{E23DB103-AF9D-449D-9E32-E9FC71250922}"/>
                </a:ext>
              </a:extLst>
            </p:cNvPr>
            <p:cNvSpPr/>
            <p:nvPr/>
          </p:nvSpPr>
          <p:spPr>
            <a:xfrm>
              <a:off x="8535824" y="11273511"/>
              <a:ext cx="2616835" cy="2616835"/>
            </a:xfrm>
            <a:custGeom>
              <a:avLst/>
              <a:gdLst/>
              <a:ahLst/>
              <a:cxnLst/>
              <a:rect l="l" t="t" r="r" b="b"/>
              <a:pathLst>
                <a:path w="2616834" h="2616834">
                  <a:moveTo>
                    <a:pt x="1308226" y="0"/>
                  </a:moveTo>
                  <a:lnTo>
                    <a:pt x="1308226" y="1308238"/>
                  </a:lnTo>
                  <a:lnTo>
                    <a:pt x="89286" y="832303"/>
                  </a:lnTo>
                  <a:lnTo>
                    <a:pt x="72781" y="876939"/>
                  </a:lnTo>
                  <a:lnTo>
                    <a:pt x="57869" y="922322"/>
                  </a:lnTo>
                  <a:lnTo>
                    <a:pt x="44583" y="968418"/>
                  </a:lnTo>
                  <a:lnTo>
                    <a:pt x="32959" y="1015193"/>
                  </a:lnTo>
                  <a:lnTo>
                    <a:pt x="23030" y="1062614"/>
                  </a:lnTo>
                  <a:lnTo>
                    <a:pt x="14830" y="1110648"/>
                  </a:lnTo>
                  <a:lnTo>
                    <a:pt x="8393" y="1159261"/>
                  </a:lnTo>
                  <a:lnTo>
                    <a:pt x="3752" y="1208419"/>
                  </a:lnTo>
                  <a:lnTo>
                    <a:pt x="943" y="1258090"/>
                  </a:lnTo>
                  <a:lnTo>
                    <a:pt x="0" y="1308238"/>
                  </a:lnTo>
                  <a:lnTo>
                    <a:pt x="862" y="1356198"/>
                  </a:lnTo>
                  <a:lnTo>
                    <a:pt x="3431" y="1403724"/>
                  </a:lnTo>
                  <a:lnTo>
                    <a:pt x="7676" y="1450784"/>
                  </a:lnTo>
                  <a:lnTo>
                    <a:pt x="13568" y="1497351"/>
                  </a:lnTo>
                  <a:lnTo>
                    <a:pt x="21077" y="1543394"/>
                  </a:lnTo>
                  <a:lnTo>
                    <a:pt x="30173" y="1588884"/>
                  </a:lnTo>
                  <a:lnTo>
                    <a:pt x="40828" y="1633792"/>
                  </a:lnTo>
                  <a:lnTo>
                    <a:pt x="53011" y="1678087"/>
                  </a:lnTo>
                  <a:lnTo>
                    <a:pt x="66693" y="1721740"/>
                  </a:lnTo>
                  <a:lnTo>
                    <a:pt x="81845" y="1764722"/>
                  </a:lnTo>
                  <a:lnTo>
                    <a:pt x="98437" y="1807003"/>
                  </a:lnTo>
                  <a:lnTo>
                    <a:pt x="116438" y="1848554"/>
                  </a:lnTo>
                  <a:lnTo>
                    <a:pt x="135821" y="1889344"/>
                  </a:lnTo>
                  <a:lnTo>
                    <a:pt x="156555" y="1929345"/>
                  </a:lnTo>
                  <a:lnTo>
                    <a:pt x="178610" y="1968527"/>
                  </a:lnTo>
                  <a:lnTo>
                    <a:pt x="201958" y="2006860"/>
                  </a:lnTo>
                  <a:lnTo>
                    <a:pt x="226568" y="2044314"/>
                  </a:lnTo>
                  <a:lnTo>
                    <a:pt x="252410" y="2080861"/>
                  </a:lnTo>
                  <a:lnTo>
                    <a:pt x="279457" y="2116471"/>
                  </a:lnTo>
                  <a:lnTo>
                    <a:pt x="307677" y="2151113"/>
                  </a:lnTo>
                  <a:lnTo>
                    <a:pt x="337041" y="2184759"/>
                  </a:lnTo>
                  <a:lnTo>
                    <a:pt x="367521" y="2217379"/>
                  </a:lnTo>
                  <a:lnTo>
                    <a:pt x="399085" y="2248944"/>
                  </a:lnTo>
                  <a:lnTo>
                    <a:pt x="431705" y="2279423"/>
                  </a:lnTo>
                  <a:lnTo>
                    <a:pt x="465351" y="2308787"/>
                  </a:lnTo>
                  <a:lnTo>
                    <a:pt x="499994" y="2337008"/>
                  </a:lnTo>
                  <a:lnTo>
                    <a:pt x="535603" y="2364054"/>
                  </a:lnTo>
                  <a:lnTo>
                    <a:pt x="572150" y="2389897"/>
                  </a:lnTo>
                  <a:lnTo>
                    <a:pt x="609605" y="2414507"/>
                  </a:lnTo>
                  <a:lnTo>
                    <a:pt x="647938" y="2437854"/>
                  </a:lnTo>
                  <a:lnTo>
                    <a:pt x="687119" y="2459910"/>
                  </a:lnTo>
                  <a:lnTo>
                    <a:pt x="727120" y="2480643"/>
                  </a:lnTo>
                  <a:lnTo>
                    <a:pt x="767911" y="2500026"/>
                  </a:lnTo>
                  <a:lnTo>
                    <a:pt x="809461" y="2518028"/>
                  </a:lnTo>
                  <a:lnTo>
                    <a:pt x="851742" y="2534619"/>
                  </a:lnTo>
                  <a:lnTo>
                    <a:pt x="894724" y="2549771"/>
                  </a:lnTo>
                  <a:lnTo>
                    <a:pt x="938377" y="2563453"/>
                  </a:lnTo>
                  <a:lnTo>
                    <a:pt x="982673" y="2575636"/>
                  </a:lnTo>
                  <a:lnTo>
                    <a:pt x="1027580" y="2586291"/>
                  </a:lnTo>
                  <a:lnTo>
                    <a:pt x="1073070" y="2595388"/>
                  </a:lnTo>
                  <a:lnTo>
                    <a:pt x="1119113" y="2602897"/>
                  </a:lnTo>
                  <a:lnTo>
                    <a:pt x="1165680" y="2608788"/>
                  </a:lnTo>
                  <a:lnTo>
                    <a:pt x="1212741" y="2613033"/>
                  </a:lnTo>
                  <a:lnTo>
                    <a:pt x="1260266" y="2615602"/>
                  </a:lnTo>
                  <a:lnTo>
                    <a:pt x="1308226" y="2616465"/>
                  </a:lnTo>
                  <a:lnTo>
                    <a:pt x="1356186" y="2615602"/>
                  </a:lnTo>
                  <a:lnTo>
                    <a:pt x="1403712" y="2613033"/>
                  </a:lnTo>
                  <a:lnTo>
                    <a:pt x="1450773" y="2608788"/>
                  </a:lnTo>
                  <a:lnTo>
                    <a:pt x="1497340" y="2602897"/>
                  </a:lnTo>
                  <a:lnTo>
                    <a:pt x="1543383" y="2595388"/>
                  </a:lnTo>
                  <a:lnTo>
                    <a:pt x="1588873" y="2586291"/>
                  </a:lnTo>
                  <a:lnTo>
                    <a:pt x="1633781" y="2575636"/>
                  </a:lnTo>
                  <a:lnTo>
                    <a:pt x="1678076" y="2563453"/>
                  </a:lnTo>
                  <a:lnTo>
                    <a:pt x="1721730" y="2549771"/>
                  </a:lnTo>
                  <a:lnTo>
                    <a:pt x="1764712" y="2534619"/>
                  </a:lnTo>
                  <a:lnTo>
                    <a:pt x="1806993" y="2518028"/>
                  </a:lnTo>
                  <a:lnTo>
                    <a:pt x="1848544" y="2500026"/>
                  </a:lnTo>
                  <a:lnTo>
                    <a:pt x="1889335" y="2480643"/>
                  </a:lnTo>
                  <a:lnTo>
                    <a:pt x="1929336" y="2459910"/>
                  </a:lnTo>
                  <a:lnTo>
                    <a:pt x="1968518" y="2437854"/>
                  </a:lnTo>
                  <a:lnTo>
                    <a:pt x="2006851" y="2414507"/>
                  </a:lnTo>
                  <a:lnTo>
                    <a:pt x="2044306" y="2389897"/>
                  </a:lnTo>
                  <a:lnTo>
                    <a:pt x="2080854" y="2364054"/>
                  </a:lnTo>
                  <a:lnTo>
                    <a:pt x="2116463" y="2337008"/>
                  </a:lnTo>
                  <a:lnTo>
                    <a:pt x="2151106" y="2308787"/>
                  </a:lnTo>
                  <a:lnTo>
                    <a:pt x="2184753" y="2279423"/>
                  </a:lnTo>
                  <a:lnTo>
                    <a:pt x="2217373" y="2248944"/>
                  </a:lnTo>
                  <a:lnTo>
                    <a:pt x="2248938" y="2217379"/>
                  </a:lnTo>
                  <a:lnTo>
                    <a:pt x="2279418" y="2184759"/>
                  </a:lnTo>
                  <a:lnTo>
                    <a:pt x="2308782" y="2151113"/>
                  </a:lnTo>
                  <a:lnTo>
                    <a:pt x="2337003" y="2116471"/>
                  </a:lnTo>
                  <a:lnTo>
                    <a:pt x="2364050" y="2080861"/>
                  </a:lnTo>
                  <a:lnTo>
                    <a:pt x="2389893" y="2044314"/>
                  </a:lnTo>
                  <a:lnTo>
                    <a:pt x="2414503" y="2006860"/>
                  </a:lnTo>
                  <a:lnTo>
                    <a:pt x="2437851" y="1968527"/>
                  </a:lnTo>
                  <a:lnTo>
                    <a:pt x="2459907" y="1929345"/>
                  </a:lnTo>
                  <a:lnTo>
                    <a:pt x="2480641" y="1889344"/>
                  </a:lnTo>
                  <a:lnTo>
                    <a:pt x="2500024" y="1848554"/>
                  </a:lnTo>
                  <a:lnTo>
                    <a:pt x="2518026" y="1807003"/>
                  </a:lnTo>
                  <a:lnTo>
                    <a:pt x="2534618" y="1764722"/>
                  </a:lnTo>
                  <a:lnTo>
                    <a:pt x="2549770" y="1721740"/>
                  </a:lnTo>
                  <a:lnTo>
                    <a:pt x="2563452" y="1678087"/>
                  </a:lnTo>
                  <a:lnTo>
                    <a:pt x="2575636" y="1633792"/>
                  </a:lnTo>
                  <a:lnTo>
                    <a:pt x="2586291" y="1588884"/>
                  </a:lnTo>
                  <a:lnTo>
                    <a:pt x="2595387" y="1543394"/>
                  </a:lnTo>
                  <a:lnTo>
                    <a:pt x="2602896" y="1497351"/>
                  </a:lnTo>
                  <a:lnTo>
                    <a:pt x="2608788" y="1450784"/>
                  </a:lnTo>
                  <a:lnTo>
                    <a:pt x="2613033" y="1403724"/>
                  </a:lnTo>
                  <a:lnTo>
                    <a:pt x="2615602" y="1356198"/>
                  </a:lnTo>
                  <a:lnTo>
                    <a:pt x="2616465" y="1308238"/>
                  </a:lnTo>
                  <a:lnTo>
                    <a:pt x="2615602" y="1260278"/>
                  </a:lnTo>
                  <a:lnTo>
                    <a:pt x="2613033" y="1212753"/>
                  </a:lnTo>
                  <a:lnTo>
                    <a:pt x="2608788" y="1165692"/>
                  </a:lnTo>
                  <a:lnTo>
                    <a:pt x="2602896" y="1119125"/>
                  </a:lnTo>
                  <a:lnTo>
                    <a:pt x="2595387" y="1073082"/>
                  </a:lnTo>
                  <a:lnTo>
                    <a:pt x="2586291" y="1027591"/>
                  </a:lnTo>
                  <a:lnTo>
                    <a:pt x="2575636" y="982684"/>
                  </a:lnTo>
                  <a:lnTo>
                    <a:pt x="2563452" y="938388"/>
                  </a:lnTo>
                  <a:lnTo>
                    <a:pt x="2549770" y="894735"/>
                  </a:lnTo>
                  <a:lnTo>
                    <a:pt x="2534618" y="851753"/>
                  </a:lnTo>
                  <a:lnTo>
                    <a:pt x="2518026" y="809471"/>
                  </a:lnTo>
                  <a:lnTo>
                    <a:pt x="2500024" y="767921"/>
                  </a:lnTo>
                  <a:lnTo>
                    <a:pt x="2480641" y="727130"/>
                  </a:lnTo>
                  <a:lnTo>
                    <a:pt x="2459907" y="687129"/>
                  </a:lnTo>
                  <a:lnTo>
                    <a:pt x="2437851" y="647947"/>
                  </a:lnTo>
                  <a:lnTo>
                    <a:pt x="2414503" y="609613"/>
                  </a:lnTo>
                  <a:lnTo>
                    <a:pt x="2389893" y="572158"/>
                  </a:lnTo>
                  <a:lnTo>
                    <a:pt x="2364050" y="535611"/>
                  </a:lnTo>
                  <a:lnTo>
                    <a:pt x="2337003" y="500001"/>
                  </a:lnTo>
                  <a:lnTo>
                    <a:pt x="2308782" y="465358"/>
                  </a:lnTo>
                  <a:lnTo>
                    <a:pt x="2279418" y="431712"/>
                  </a:lnTo>
                  <a:lnTo>
                    <a:pt x="2248938" y="399091"/>
                  </a:lnTo>
                  <a:lnTo>
                    <a:pt x="2217373" y="367526"/>
                  </a:lnTo>
                  <a:lnTo>
                    <a:pt x="2184753" y="337047"/>
                  </a:lnTo>
                  <a:lnTo>
                    <a:pt x="2151106" y="307682"/>
                  </a:lnTo>
                  <a:lnTo>
                    <a:pt x="2116463" y="279461"/>
                  </a:lnTo>
                  <a:lnTo>
                    <a:pt x="2080854" y="252415"/>
                  </a:lnTo>
                  <a:lnTo>
                    <a:pt x="2044306" y="226571"/>
                  </a:lnTo>
                  <a:lnTo>
                    <a:pt x="2006851" y="201961"/>
                  </a:lnTo>
                  <a:lnTo>
                    <a:pt x="1968518" y="178613"/>
                  </a:lnTo>
                  <a:lnTo>
                    <a:pt x="1929336" y="156557"/>
                  </a:lnTo>
                  <a:lnTo>
                    <a:pt x="1889335" y="135823"/>
                  </a:lnTo>
                  <a:lnTo>
                    <a:pt x="1848544" y="116441"/>
                  </a:lnTo>
                  <a:lnTo>
                    <a:pt x="1806993" y="98438"/>
                  </a:lnTo>
                  <a:lnTo>
                    <a:pt x="1764712" y="81847"/>
                  </a:lnTo>
                  <a:lnTo>
                    <a:pt x="1721730" y="66695"/>
                  </a:lnTo>
                  <a:lnTo>
                    <a:pt x="1678076" y="53012"/>
                  </a:lnTo>
                  <a:lnTo>
                    <a:pt x="1633781" y="40829"/>
                  </a:lnTo>
                  <a:lnTo>
                    <a:pt x="1588873" y="30174"/>
                  </a:lnTo>
                  <a:lnTo>
                    <a:pt x="1543383" y="21077"/>
                  </a:lnTo>
                  <a:lnTo>
                    <a:pt x="1497340" y="13568"/>
                  </a:lnTo>
                  <a:lnTo>
                    <a:pt x="1450773" y="7676"/>
                  </a:lnTo>
                  <a:lnTo>
                    <a:pt x="1403712" y="3431"/>
                  </a:lnTo>
                  <a:lnTo>
                    <a:pt x="1356186" y="862"/>
                  </a:lnTo>
                  <a:lnTo>
                    <a:pt x="1308226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350679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75,000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067416" y="1463252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285</a:t>
            </a:r>
            <a:r>
              <a:rPr sz="4000" b="1" spc="20" dirty="0">
                <a:solidFill>
                  <a:srgbClr val="BA2D6B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993874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490714" y="3644961"/>
            <a:ext cx="1859914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79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14956" y="4478176"/>
            <a:ext cx="18599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3197225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84980" y="2663825"/>
            <a:ext cx="3250653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360</a:t>
            </a:r>
            <a:r>
              <a:rPr sz="4000" b="1" spc="20" dirty="0">
                <a:solidFill>
                  <a:srgbClr val="006C9E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3" y="3578225"/>
            <a:ext cx="2306955" cy="1401445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24242" y="1718484"/>
            <a:ext cx="477593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90-100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%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8.1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510165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just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14850" y="2866591"/>
            <a:ext cx="84642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30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72456" y="4004484"/>
            <a:ext cx="1056647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62450" y="4004484"/>
            <a:ext cx="127182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 1-10%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61861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437429"/>
            <a:ext cx="1604010" cy="414655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93937" y="2851764"/>
            <a:ext cx="653913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344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16563"/>
            <a:ext cx="1835785" cy="127054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indent="-635" algn="ctr">
              <a:lnSpc>
                <a:spcPct val="102600"/>
              </a:lnSpc>
              <a:spcBef>
                <a:spcPts val="555"/>
              </a:spcBef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OSTEOLOGY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INTERNA</a:t>
            </a:r>
            <a:r>
              <a:rPr lang="fr-FR" sz="1200" spc="10" dirty="0">
                <a:solidFill>
                  <a:srgbClr val="173C66"/>
                </a:solidFill>
                <a:latin typeface="Open Sans"/>
                <a:cs typeface="Open Sans"/>
              </a:rPr>
              <a:t>L</a:t>
            </a:r>
            <a:r>
              <a:rPr lang="fr-FR" sz="1200" spc="-4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5" dirty="0">
                <a:solidFill>
                  <a:srgbClr val="173C66"/>
                </a:solidFill>
                <a:latin typeface="Open Sans"/>
                <a:cs typeface="Open Sans"/>
              </a:rPr>
              <a:t>MEDICINE 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GYNAECOLOGY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24407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object 2">
            <a:extLst>
              <a:ext uri="{FF2B5EF4-FFF2-40B4-BE49-F238E27FC236}">
                <a16:creationId xmlns:a16="http://schemas.microsoft.com/office/drawing/2014/main" id="{1FAF2B20-EC39-4FA1-8FA6-0D1D8893CC21}"/>
              </a:ext>
            </a:extLst>
          </p:cNvPr>
          <p:cNvSpPr txBox="1"/>
          <p:nvPr/>
        </p:nvSpPr>
        <p:spPr>
          <a:xfrm>
            <a:off x="7817385" y="255200"/>
            <a:ext cx="7905905" cy="118109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34230">
              <a:lnSpc>
                <a:spcPct val="100000"/>
              </a:lnSpc>
              <a:spcBef>
                <a:spcPts val="2710"/>
              </a:spcBef>
            </a:pPr>
            <a:r>
              <a:rPr lang="fr-FR" sz="3800" b="1" spc="-10" dirty="0">
                <a:solidFill>
                  <a:srgbClr val="173B66"/>
                </a:solidFill>
                <a:latin typeface="Open Sans"/>
                <a:cs typeface="Open Sans"/>
              </a:rPr>
              <a:t>CZECH</a:t>
            </a:r>
            <a:r>
              <a:rPr lang="fr-FR" sz="3800" b="1" spc="-10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lang="fr-FR" sz="3800" b="1" spc="-10" dirty="0">
                <a:solidFill>
                  <a:srgbClr val="173B66"/>
                </a:solidFill>
                <a:latin typeface="Open Sans"/>
                <a:cs typeface="Open Sans"/>
              </a:rPr>
              <a:t>REPUBLIC</a:t>
            </a:r>
            <a:endParaRPr lang="fr-FR" sz="3800" dirty="0">
              <a:latin typeface="Open Sans"/>
              <a:cs typeface="Open Sans"/>
            </a:endParaRPr>
          </a:p>
        </p:txBody>
      </p:sp>
      <p:grpSp>
        <p:nvGrpSpPr>
          <p:cNvPr id="128" name="object 158">
            <a:extLst>
              <a:ext uri="{FF2B5EF4-FFF2-40B4-BE49-F238E27FC236}">
                <a16:creationId xmlns:a16="http://schemas.microsoft.com/office/drawing/2014/main" id="{803375DA-7418-463E-936E-653174B2220E}"/>
              </a:ext>
            </a:extLst>
          </p:cNvPr>
          <p:cNvGrpSpPr/>
          <p:nvPr/>
        </p:nvGrpSpPr>
        <p:grpSpPr>
          <a:xfrm>
            <a:off x="11624606" y="670693"/>
            <a:ext cx="579755" cy="382270"/>
            <a:chOff x="8797352" y="778257"/>
            <a:chExt cx="579755" cy="382270"/>
          </a:xfrm>
        </p:grpSpPr>
        <p:sp>
          <p:nvSpPr>
            <p:cNvPr id="129" name="object 159">
              <a:extLst>
                <a:ext uri="{FF2B5EF4-FFF2-40B4-BE49-F238E27FC236}">
                  <a16:creationId xmlns:a16="http://schemas.microsoft.com/office/drawing/2014/main" id="{1572DA03-C5AC-448D-9B4E-617AAB754D1C}"/>
                </a:ext>
              </a:extLst>
            </p:cNvPr>
            <p:cNvSpPr/>
            <p:nvPr/>
          </p:nvSpPr>
          <p:spPr>
            <a:xfrm>
              <a:off x="8797352" y="969113"/>
              <a:ext cx="579755" cy="191135"/>
            </a:xfrm>
            <a:custGeom>
              <a:avLst/>
              <a:gdLst/>
              <a:ahLst/>
              <a:cxnLst/>
              <a:rect l="l" t="t" r="r" b="b"/>
              <a:pathLst>
                <a:path w="579754" h="191134">
                  <a:moveTo>
                    <a:pt x="579644" y="0"/>
                  </a:moveTo>
                  <a:lnTo>
                    <a:pt x="291213" y="0"/>
                  </a:lnTo>
                  <a:lnTo>
                    <a:pt x="0" y="190846"/>
                  </a:lnTo>
                  <a:lnTo>
                    <a:pt x="579644" y="190846"/>
                  </a:lnTo>
                  <a:lnTo>
                    <a:pt x="579644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60">
              <a:extLst>
                <a:ext uri="{FF2B5EF4-FFF2-40B4-BE49-F238E27FC236}">
                  <a16:creationId xmlns:a16="http://schemas.microsoft.com/office/drawing/2014/main" id="{07497A02-D4BC-4715-9C96-10EE10EA9721}"/>
                </a:ext>
              </a:extLst>
            </p:cNvPr>
            <p:cNvSpPr/>
            <p:nvPr/>
          </p:nvSpPr>
          <p:spPr>
            <a:xfrm>
              <a:off x="8797352" y="778257"/>
              <a:ext cx="579755" cy="191135"/>
            </a:xfrm>
            <a:custGeom>
              <a:avLst/>
              <a:gdLst/>
              <a:ahLst/>
              <a:cxnLst/>
              <a:rect l="l" t="t" r="r" b="b"/>
              <a:pathLst>
                <a:path w="579754" h="191134">
                  <a:moveTo>
                    <a:pt x="579644" y="0"/>
                  </a:moveTo>
                  <a:lnTo>
                    <a:pt x="0" y="0"/>
                  </a:lnTo>
                  <a:lnTo>
                    <a:pt x="291213" y="190846"/>
                  </a:lnTo>
                  <a:lnTo>
                    <a:pt x="579644" y="190846"/>
                  </a:lnTo>
                  <a:lnTo>
                    <a:pt x="57964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61">
              <a:extLst>
                <a:ext uri="{FF2B5EF4-FFF2-40B4-BE49-F238E27FC236}">
                  <a16:creationId xmlns:a16="http://schemas.microsoft.com/office/drawing/2014/main" id="{43DF45C8-17D0-4E00-9F73-A34C6654ABD7}"/>
                </a:ext>
              </a:extLst>
            </p:cNvPr>
            <p:cNvSpPr/>
            <p:nvPr/>
          </p:nvSpPr>
          <p:spPr>
            <a:xfrm>
              <a:off x="8797352" y="778257"/>
              <a:ext cx="291465" cy="382270"/>
            </a:xfrm>
            <a:custGeom>
              <a:avLst/>
              <a:gdLst/>
              <a:ahLst/>
              <a:cxnLst/>
              <a:rect l="l" t="t" r="r" b="b"/>
              <a:pathLst>
                <a:path w="291465" h="382269">
                  <a:moveTo>
                    <a:pt x="0" y="0"/>
                  </a:moveTo>
                  <a:lnTo>
                    <a:pt x="0" y="381705"/>
                  </a:lnTo>
                  <a:lnTo>
                    <a:pt x="291213" y="1908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3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" name="object 157">
            <a:extLst>
              <a:ext uri="{FF2B5EF4-FFF2-40B4-BE49-F238E27FC236}">
                <a16:creationId xmlns:a16="http://schemas.microsoft.com/office/drawing/2014/main" id="{73A98458-5050-461B-9334-F7EE58F2319D}"/>
              </a:ext>
            </a:extLst>
          </p:cNvPr>
          <p:cNvSpPr/>
          <p:nvPr/>
        </p:nvSpPr>
        <p:spPr>
          <a:xfrm>
            <a:off x="2268114" y="2526039"/>
            <a:ext cx="1983739" cy="1087755"/>
          </a:xfrm>
          <a:custGeom>
            <a:avLst/>
            <a:gdLst/>
            <a:ahLst/>
            <a:cxnLst/>
            <a:rect l="l" t="t" r="r" b="b"/>
            <a:pathLst>
              <a:path w="1983739" h="1087755">
                <a:moveTo>
                  <a:pt x="695293" y="0"/>
                </a:moveTo>
                <a:lnTo>
                  <a:pt x="647868" y="2984"/>
                </a:lnTo>
                <a:lnTo>
                  <a:pt x="640525" y="15103"/>
                </a:lnTo>
                <a:lnTo>
                  <a:pt x="643725" y="24285"/>
                </a:lnTo>
                <a:lnTo>
                  <a:pt x="649516" y="31879"/>
                </a:lnTo>
                <a:lnTo>
                  <a:pt x="649946" y="39150"/>
                </a:lnTo>
                <a:lnTo>
                  <a:pt x="653325" y="42195"/>
                </a:lnTo>
                <a:lnTo>
                  <a:pt x="661659" y="47831"/>
                </a:lnTo>
                <a:lnTo>
                  <a:pt x="669253" y="55353"/>
                </a:lnTo>
                <a:lnTo>
                  <a:pt x="670423" y="64069"/>
                </a:lnTo>
                <a:lnTo>
                  <a:pt x="662268" y="70110"/>
                </a:lnTo>
                <a:lnTo>
                  <a:pt x="632382" y="77465"/>
                </a:lnTo>
                <a:lnTo>
                  <a:pt x="621219" y="81394"/>
                </a:lnTo>
                <a:lnTo>
                  <a:pt x="577638" y="102599"/>
                </a:lnTo>
                <a:lnTo>
                  <a:pt x="484018" y="132711"/>
                </a:lnTo>
                <a:lnTo>
                  <a:pt x="442527" y="151994"/>
                </a:lnTo>
                <a:lnTo>
                  <a:pt x="432306" y="161486"/>
                </a:lnTo>
                <a:lnTo>
                  <a:pt x="415089" y="185724"/>
                </a:lnTo>
                <a:lnTo>
                  <a:pt x="406743" y="193533"/>
                </a:lnTo>
                <a:lnTo>
                  <a:pt x="398994" y="194977"/>
                </a:lnTo>
                <a:lnTo>
                  <a:pt x="389120" y="194297"/>
                </a:lnTo>
                <a:lnTo>
                  <a:pt x="380857" y="192685"/>
                </a:lnTo>
                <a:lnTo>
                  <a:pt x="377908" y="191348"/>
                </a:lnTo>
                <a:lnTo>
                  <a:pt x="354458" y="208004"/>
                </a:lnTo>
                <a:lnTo>
                  <a:pt x="307606" y="234116"/>
                </a:lnTo>
                <a:lnTo>
                  <a:pt x="259500" y="267058"/>
                </a:lnTo>
                <a:lnTo>
                  <a:pt x="239883" y="276885"/>
                </a:lnTo>
                <a:lnTo>
                  <a:pt x="216947" y="282461"/>
                </a:lnTo>
                <a:lnTo>
                  <a:pt x="181378" y="288001"/>
                </a:lnTo>
                <a:lnTo>
                  <a:pt x="138406" y="300084"/>
                </a:lnTo>
                <a:lnTo>
                  <a:pt x="105608" y="321182"/>
                </a:lnTo>
                <a:lnTo>
                  <a:pt x="79137" y="351330"/>
                </a:lnTo>
                <a:lnTo>
                  <a:pt x="55150" y="390564"/>
                </a:lnTo>
                <a:lnTo>
                  <a:pt x="45586" y="370780"/>
                </a:lnTo>
                <a:lnTo>
                  <a:pt x="29969" y="347330"/>
                </a:lnTo>
                <a:lnTo>
                  <a:pt x="13145" y="333850"/>
                </a:lnTo>
                <a:lnTo>
                  <a:pt x="0" y="343963"/>
                </a:lnTo>
                <a:lnTo>
                  <a:pt x="19318" y="396260"/>
                </a:lnTo>
                <a:lnTo>
                  <a:pt x="49848" y="446598"/>
                </a:lnTo>
                <a:lnTo>
                  <a:pt x="96820" y="486871"/>
                </a:lnTo>
                <a:lnTo>
                  <a:pt x="112676" y="506882"/>
                </a:lnTo>
                <a:lnTo>
                  <a:pt x="118049" y="539323"/>
                </a:lnTo>
                <a:lnTo>
                  <a:pt x="113154" y="551096"/>
                </a:lnTo>
                <a:lnTo>
                  <a:pt x="92796" y="575393"/>
                </a:lnTo>
                <a:lnTo>
                  <a:pt x="88438" y="586844"/>
                </a:lnTo>
                <a:lnTo>
                  <a:pt x="92068" y="596873"/>
                </a:lnTo>
                <a:lnTo>
                  <a:pt x="99841" y="605195"/>
                </a:lnTo>
                <a:lnTo>
                  <a:pt x="108425" y="613111"/>
                </a:lnTo>
                <a:lnTo>
                  <a:pt x="114383" y="621971"/>
                </a:lnTo>
                <a:lnTo>
                  <a:pt x="150466" y="691437"/>
                </a:lnTo>
                <a:lnTo>
                  <a:pt x="197998" y="745357"/>
                </a:lnTo>
                <a:lnTo>
                  <a:pt x="309051" y="839909"/>
                </a:lnTo>
                <a:lnTo>
                  <a:pt x="369550" y="902617"/>
                </a:lnTo>
                <a:lnTo>
                  <a:pt x="388642" y="919799"/>
                </a:lnTo>
                <a:lnTo>
                  <a:pt x="418969" y="938413"/>
                </a:lnTo>
                <a:lnTo>
                  <a:pt x="450096" y="953982"/>
                </a:lnTo>
                <a:lnTo>
                  <a:pt x="480173" y="974292"/>
                </a:lnTo>
                <a:lnTo>
                  <a:pt x="507372" y="1007139"/>
                </a:lnTo>
                <a:lnTo>
                  <a:pt x="545066" y="1029084"/>
                </a:lnTo>
                <a:lnTo>
                  <a:pt x="570916" y="1057047"/>
                </a:lnTo>
                <a:lnTo>
                  <a:pt x="599118" y="1080079"/>
                </a:lnTo>
                <a:lnTo>
                  <a:pt x="643857" y="1087267"/>
                </a:lnTo>
                <a:lnTo>
                  <a:pt x="747387" y="1069608"/>
                </a:lnTo>
                <a:lnTo>
                  <a:pt x="767482" y="1062719"/>
                </a:lnTo>
                <a:lnTo>
                  <a:pt x="774562" y="1053310"/>
                </a:lnTo>
                <a:lnTo>
                  <a:pt x="803612" y="1004154"/>
                </a:lnTo>
                <a:lnTo>
                  <a:pt x="810358" y="1000739"/>
                </a:lnTo>
                <a:lnTo>
                  <a:pt x="840852" y="957791"/>
                </a:lnTo>
                <a:lnTo>
                  <a:pt x="844160" y="948024"/>
                </a:lnTo>
                <a:lnTo>
                  <a:pt x="861974" y="921996"/>
                </a:lnTo>
                <a:lnTo>
                  <a:pt x="869639" y="915441"/>
                </a:lnTo>
                <a:lnTo>
                  <a:pt x="882188" y="920682"/>
                </a:lnTo>
                <a:lnTo>
                  <a:pt x="914724" y="930031"/>
                </a:lnTo>
                <a:lnTo>
                  <a:pt x="928109" y="930115"/>
                </a:lnTo>
                <a:lnTo>
                  <a:pt x="958508" y="925327"/>
                </a:lnTo>
                <a:lnTo>
                  <a:pt x="974519" y="926079"/>
                </a:lnTo>
                <a:lnTo>
                  <a:pt x="996273" y="933386"/>
                </a:lnTo>
                <a:lnTo>
                  <a:pt x="1062146" y="967415"/>
                </a:lnTo>
                <a:lnTo>
                  <a:pt x="1076115" y="971522"/>
                </a:lnTo>
                <a:lnTo>
                  <a:pt x="1107457" y="977623"/>
                </a:lnTo>
                <a:lnTo>
                  <a:pt x="1122764" y="982113"/>
                </a:lnTo>
                <a:lnTo>
                  <a:pt x="1146358" y="993575"/>
                </a:lnTo>
                <a:lnTo>
                  <a:pt x="1166321" y="1005443"/>
                </a:lnTo>
                <a:lnTo>
                  <a:pt x="1187466" y="1014828"/>
                </a:lnTo>
                <a:lnTo>
                  <a:pt x="1214654" y="1018816"/>
                </a:lnTo>
                <a:lnTo>
                  <a:pt x="1248491" y="1015556"/>
                </a:lnTo>
                <a:lnTo>
                  <a:pt x="1302077" y="1003652"/>
                </a:lnTo>
                <a:lnTo>
                  <a:pt x="1335449" y="1006052"/>
                </a:lnTo>
                <a:lnTo>
                  <a:pt x="1365406" y="1015079"/>
                </a:lnTo>
                <a:lnTo>
                  <a:pt x="1393978" y="1030230"/>
                </a:lnTo>
                <a:lnTo>
                  <a:pt x="1417046" y="1051316"/>
                </a:lnTo>
                <a:lnTo>
                  <a:pt x="1430502" y="1078229"/>
                </a:lnTo>
                <a:lnTo>
                  <a:pt x="1438550" y="1049454"/>
                </a:lnTo>
                <a:lnTo>
                  <a:pt x="1451481" y="1017956"/>
                </a:lnTo>
                <a:lnTo>
                  <a:pt x="1469307" y="989910"/>
                </a:lnTo>
                <a:lnTo>
                  <a:pt x="1491957" y="971439"/>
                </a:lnTo>
                <a:lnTo>
                  <a:pt x="1517234" y="967749"/>
                </a:lnTo>
                <a:lnTo>
                  <a:pt x="1578533" y="978065"/>
                </a:lnTo>
                <a:lnTo>
                  <a:pt x="1607248" y="978316"/>
                </a:lnTo>
                <a:lnTo>
                  <a:pt x="1687281" y="942461"/>
                </a:lnTo>
                <a:lnTo>
                  <a:pt x="1729094" y="914748"/>
                </a:lnTo>
                <a:lnTo>
                  <a:pt x="1764042" y="870535"/>
                </a:lnTo>
                <a:lnTo>
                  <a:pt x="1770156" y="830333"/>
                </a:lnTo>
                <a:lnTo>
                  <a:pt x="1777451" y="811373"/>
                </a:lnTo>
                <a:lnTo>
                  <a:pt x="1792543" y="793630"/>
                </a:lnTo>
                <a:lnTo>
                  <a:pt x="1885065" y="726313"/>
                </a:lnTo>
                <a:lnTo>
                  <a:pt x="1914186" y="711353"/>
                </a:lnTo>
                <a:lnTo>
                  <a:pt x="1983222" y="687174"/>
                </a:lnTo>
                <a:lnTo>
                  <a:pt x="1980512" y="663044"/>
                </a:lnTo>
                <a:lnTo>
                  <a:pt x="1971521" y="645122"/>
                </a:lnTo>
                <a:lnTo>
                  <a:pt x="1944573" y="610508"/>
                </a:lnTo>
                <a:lnTo>
                  <a:pt x="1907607" y="544636"/>
                </a:lnTo>
                <a:lnTo>
                  <a:pt x="1884742" y="525043"/>
                </a:lnTo>
                <a:lnTo>
                  <a:pt x="1861209" y="513939"/>
                </a:lnTo>
                <a:lnTo>
                  <a:pt x="1807802" y="494919"/>
                </a:lnTo>
                <a:lnTo>
                  <a:pt x="1794752" y="486310"/>
                </a:lnTo>
                <a:lnTo>
                  <a:pt x="1765021" y="462920"/>
                </a:lnTo>
                <a:lnTo>
                  <a:pt x="1752998" y="457380"/>
                </a:lnTo>
                <a:lnTo>
                  <a:pt x="1741894" y="461559"/>
                </a:lnTo>
                <a:lnTo>
                  <a:pt x="1729620" y="471982"/>
                </a:lnTo>
                <a:lnTo>
                  <a:pt x="1716187" y="481761"/>
                </a:lnTo>
                <a:lnTo>
                  <a:pt x="1701597" y="483946"/>
                </a:lnTo>
                <a:lnTo>
                  <a:pt x="1678577" y="471039"/>
                </a:lnTo>
                <a:lnTo>
                  <a:pt x="1655115" y="448282"/>
                </a:lnTo>
                <a:lnTo>
                  <a:pt x="1617648" y="401310"/>
                </a:lnTo>
                <a:lnTo>
                  <a:pt x="1635247" y="395782"/>
                </a:lnTo>
                <a:lnTo>
                  <a:pt x="1649885" y="385717"/>
                </a:lnTo>
                <a:lnTo>
                  <a:pt x="1658601" y="371413"/>
                </a:lnTo>
                <a:lnTo>
                  <a:pt x="1658375" y="353157"/>
                </a:lnTo>
                <a:lnTo>
                  <a:pt x="1649408" y="338578"/>
                </a:lnTo>
                <a:lnTo>
                  <a:pt x="1637253" y="341217"/>
                </a:lnTo>
                <a:lnTo>
                  <a:pt x="1621230" y="350172"/>
                </a:lnTo>
                <a:lnTo>
                  <a:pt x="1600645" y="354494"/>
                </a:lnTo>
                <a:lnTo>
                  <a:pt x="1558772" y="341384"/>
                </a:lnTo>
                <a:lnTo>
                  <a:pt x="1480841" y="293732"/>
                </a:lnTo>
                <a:lnTo>
                  <a:pt x="1438657" y="284849"/>
                </a:lnTo>
                <a:lnTo>
                  <a:pt x="1412067" y="287141"/>
                </a:lnTo>
                <a:lnTo>
                  <a:pt x="1411996" y="291905"/>
                </a:lnTo>
                <a:lnTo>
                  <a:pt x="1421906" y="303666"/>
                </a:lnTo>
                <a:lnTo>
                  <a:pt x="1425213" y="326889"/>
                </a:lnTo>
                <a:lnTo>
                  <a:pt x="1424795" y="351533"/>
                </a:lnTo>
                <a:lnTo>
                  <a:pt x="1430216" y="356130"/>
                </a:lnTo>
                <a:lnTo>
                  <a:pt x="1429225" y="360153"/>
                </a:lnTo>
                <a:lnTo>
                  <a:pt x="1409572" y="383078"/>
                </a:lnTo>
                <a:lnTo>
                  <a:pt x="1387089" y="405573"/>
                </a:lnTo>
                <a:lnTo>
                  <a:pt x="1365944" y="417298"/>
                </a:lnTo>
                <a:lnTo>
                  <a:pt x="1344380" y="418229"/>
                </a:lnTo>
                <a:lnTo>
                  <a:pt x="1320644" y="408367"/>
                </a:lnTo>
                <a:lnTo>
                  <a:pt x="1222474" y="297314"/>
                </a:lnTo>
                <a:lnTo>
                  <a:pt x="1222665" y="271130"/>
                </a:lnTo>
                <a:lnTo>
                  <a:pt x="1237650" y="258354"/>
                </a:lnTo>
                <a:lnTo>
                  <a:pt x="1256324" y="246784"/>
                </a:lnTo>
                <a:lnTo>
                  <a:pt x="1267571" y="224194"/>
                </a:lnTo>
                <a:lnTo>
                  <a:pt x="1258031" y="187885"/>
                </a:lnTo>
                <a:lnTo>
                  <a:pt x="1225590" y="183479"/>
                </a:lnTo>
                <a:lnTo>
                  <a:pt x="1185317" y="192375"/>
                </a:lnTo>
                <a:lnTo>
                  <a:pt x="1152280" y="195945"/>
                </a:lnTo>
                <a:lnTo>
                  <a:pt x="1144650" y="191157"/>
                </a:lnTo>
                <a:lnTo>
                  <a:pt x="1127576" y="172710"/>
                </a:lnTo>
                <a:lnTo>
                  <a:pt x="1118944" y="166107"/>
                </a:lnTo>
                <a:lnTo>
                  <a:pt x="1041287" y="131505"/>
                </a:lnTo>
                <a:lnTo>
                  <a:pt x="978949" y="114312"/>
                </a:lnTo>
                <a:lnTo>
                  <a:pt x="963212" y="105966"/>
                </a:lnTo>
                <a:lnTo>
                  <a:pt x="950293" y="88665"/>
                </a:lnTo>
                <a:lnTo>
                  <a:pt x="936467" y="49096"/>
                </a:lnTo>
                <a:lnTo>
                  <a:pt x="927022" y="34327"/>
                </a:lnTo>
                <a:lnTo>
                  <a:pt x="880409" y="9516"/>
                </a:lnTo>
                <a:lnTo>
                  <a:pt x="858487" y="32201"/>
                </a:lnTo>
                <a:lnTo>
                  <a:pt x="839073" y="67961"/>
                </a:lnTo>
                <a:lnTo>
                  <a:pt x="799958" y="82444"/>
                </a:lnTo>
                <a:lnTo>
                  <a:pt x="765822" y="98408"/>
                </a:lnTo>
                <a:lnTo>
                  <a:pt x="695293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6" name="object 8">
            <a:extLst>
              <a:ext uri="{FF2B5EF4-FFF2-40B4-BE49-F238E27FC236}">
                <a16:creationId xmlns:a16="http://schemas.microsoft.com/office/drawing/2014/main" id="{342AF0AF-ED02-49F1-AB96-964E5C186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38075"/>
              </p:ext>
            </p:extLst>
          </p:nvPr>
        </p:nvGraphicFramePr>
        <p:xfrm>
          <a:off x="10149925" y="7906173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7" name="object 9">
            <a:extLst>
              <a:ext uri="{FF2B5EF4-FFF2-40B4-BE49-F238E27FC236}">
                <a16:creationId xmlns:a16="http://schemas.microsoft.com/office/drawing/2014/main" id="{91CE73A6-C6BA-4037-B91C-8BA8BBDD0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568334"/>
              </p:ext>
            </p:extLst>
          </p:nvPr>
        </p:nvGraphicFramePr>
        <p:xfrm>
          <a:off x="12569585" y="7340068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8" name="object 10">
            <a:extLst>
              <a:ext uri="{FF2B5EF4-FFF2-40B4-BE49-F238E27FC236}">
                <a16:creationId xmlns:a16="http://schemas.microsoft.com/office/drawing/2014/main" id="{0D8FB9A7-B192-465E-B71D-FF4FE365E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610238"/>
              </p:ext>
            </p:extLst>
          </p:nvPr>
        </p:nvGraphicFramePr>
        <p:xfrm>
          <a:off x="10149925" y="6164792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1" name="object 11">
            <a:extLst>
              <a:ext uri="{FF2B5EF4-FFF2-40B4-BE49-F238E27FC236}">
                <a16:creationId xmlns:a16="http://schemas.microsoft.com/office/drawing/2014/main" id="{2DC50209-130E-41F3-948C-5D814972B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189529"/>
              </p:ext>
            </p:extLst>
          </p:nvPr>
        </p:nvGraphicFramePr>
        <p:xfrm>
          <a:off x="12560715" y="5505604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2" name="object 116">
            <a:extLst>
              <a:ext uri="{FF2B5EF4-FFF2-40B4-BE49-F238E27FC236}">
                <a16:creationId xmlns:a16="http://schemas.microsoft.com/office/drawing/2014/main" id="{5BB356C0-3326-4340-B198-FA26FBC661DA}"/>
              </a:ext>
            </a:extLst>
          </p:cNvPr>
          <p:cNvSpPr txBox="1"/>
          <p:nvPr/>
        </p:nvSpPr>
        <p:spPr>
          <a:xfrm>
            <a:off x="10144134" y="5505604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775"/>
              </a:spcBef>
            </a:pPr>
            <a:r>
              <a:rPr sz="1600" b="1" spc="-5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>
              <a:latin typeface="Open Sans"/>
              <a:cs typeface="Open Sans"/>
            </a:endParaRPr>
          </a:p>
        </p:txBody>
      </p:sp>
      <p:sp>
        <p:nvSpPr>
          <p:cNvPr id="151" name="object 146">
            <a:extLst>
              <a:ext uri="{FF2B5EF4-FFF2-40B4-BE49-F238E27FC236}">
                <a16:creationId xmlns:a16="http://schemas.microsoft.com/office/drawing/2014/main" id="{FE694E0E-964F-45FA-93B3-451C3AA67E4F}"/>
              </a:ext>
            </a:extLst>
          </p:cNvPr>
          <p:cNvSpPr txBox="1"/>
          <p:nvPr/>
        </p:nvSpPr>
        <p:spPr>
          <a:xfrm>
            <a:off x="10128758" y="9526333"/>
            <a:ext cx="4221480" cy="36004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i="1" spc="-65" dirty="0">
                <a:solidFill>
                  <a:srgbClr val="173B66"/>
                </a:solidFill>
                <a:latin typeface="Trebuchet MS"/>
                <a:cs typeface="Trebuchet MS"/>
              </a:rPr>
              <a:t>The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-65" dirty="0">
                <a:solidFill>
                  <a:srgbClr val="173B66"/>
                </a:solidFill>
                <a:latin typeface="Trebuchet MS"/>
                <a:cs typeface="Trebuchet MS"/>
              </a:rPr>
              <a:t>element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s </a:t>
            </a:r>
            <a:r>
              <a:rPr sz="950" i="1" spc="-55" dirty="0">
                <a:solidFill>
                  <a:srgbClr val="173B66"/>
                </a:solidFill>
                <a:latin typeface="Trebuchet MS"/>
                <a:cs typeface="Trebuchet MS"/>
              </a:rPr>
              <a:t>of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-30" dirty="0">
                <a:solidFill>
                  <a:srgbClr val="173B66"/>
                </a:solidFill>
                <a:latin typeface="Trebuchet MS"/>
                <a:cs typeface="Trebuchet MS"/>
              </a:rPr>
              <a:t>each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-15" dirty="0">
                <a:solidFill>
                  <a:srgbClr val="173B66"/>
                </a:solidFill>
                <a:latin typeface="Trebuchet MS"/>
                <a:cs typeface="Trebuchet MS"/>
              </a:rPr>
              <a:t>domai</a:t>
            </a:r>
            <a:r>
              <a:rPr sz="950" i="1" spc="-10" dirty="0">
                <a:solidFill>
                  <a:srgbClr val="173B66"/>
                </a:solidFill>
                <a:latin typeface="Trebuchet MS"/>
                <a:cs typeface="Trebuchet MS"/>
              </a:rPr>
              <a:t>n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-35" dirty="0">
                <a:solidFill>
                  <a:srgbClr val="173B66"/>
                </a:solidFill>
                <a:latin typeface="Trebuchet MS"/>
                <a:cs typeface="Trebuchet MS"/>
              </a:rPr>
              <a:t>in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-30" dirty="0">
                <a:solidFill>
                  <a:srgbClr val="173B66"/>
                </a:solidFill>
                <a:latin typeface="Trebuchet MS"/>
                <a:cs typeface="Trebuchet MS"/>
              </a:rPr>
              <a:t>each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-40" dirty="0">
                <a:solidFill>
                  <a:srgbClr val="173B66"/>
                </a:solidFill>
                <a:latin typeface="Trebuchet MS"/>
                <a:cs typeface="Trebuchet MS"/>
              </a:rPr>
              <a:t>countr</a:t>
            </a:r>
            <a:r>
              <a:rPr sz="950" i="1" spc="-35" dirty="0">
                <a:solidFill>
                  <a:srgbClr val="173B66"/>
                </a:solidFill>
                <a:latin typeface="Trebuchet MS"/>
                <a:cs typeface="Trebuchet MS"/>
              </a:rPr>
              <a:t>y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-80" dirty="0">
                <a:solidFill>
                  <a:srgbClr val="173B66"/>
                </a:solidFill>
                <a:latin typeface="Trebuchet MS"/>
                <a:cs typeface="Trebuchet MS"/>
              </a:rPr>
              <a:t>wer</a:t>
            </a:r>
            <a:r>
              <a:rPr sz="950" i="1" spc="-70" dirty="0">
                <a:solidFill>
                  <a:srgbClr val="173B66"/>
                </a:solidFill>
                <a:latin typeface="Trebuchet MS"/>
                <a:cs typeface="Trebuchet MS"/>
              </a:rPr>
              <a:t>e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-30" dirty="0">
                <a:solidFill>
                  <a:srgbClr val="173B66"/>
                </a:solidFill>
                <a:latin typeface="Trebuchet MS"/>
                <a:cs typeface="Trebuchet MS"/>
              </a:rPr>
              <a:t>scored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dirty="0">
                <a:solidFill>
                  <a:srgbClr val="173B66"/>
                </a:solidFill>
                <a:latin typeface="Trebuchet MS"/>
                <a:cs typeface="Trebuchet MS"/>
              </a:rPr>
              <a:t>an</a:t>
            </a:r>
            <a:r>
              <a:rPr sz="950" i="1" spc="5" dirty="0">
                <a:solidFill>
                  <a:srgbClr val="173B66"/>
                </a:solidFill>
                <a:latin typeface="Trebuchet MS"/>
                <a:cs typeface="Trebuchet MS"/>
              </a:rPr>
              <a:t>d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-30" dirty="0">
                <a:solidFill>
                  <a:srgbClr val="173B66"/>
                </a:solidFill>
                <a:latin typeface="Trebuchet MS"/>
                <a:cs typeface="Trebuchet MS"/>
              </a:rPr>
              <a:t>coded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-20" dirty="0">
                <a:solidFill>
                  <a:srgbClr val="173B66"/>
                </a:solidFill>
                <a:latin typeface="Trebuchet MS"/>
                <a:cs typeface="Trebuchet MS"/>
              </a:rPr>
              <a:t>using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20" dirty="0">
                <a:solidFill>
                  <a:srgbClr val="173B66"/>
                </a:solidFill>
                <a:latin typeface="Trebuchet MS"/>
                <a:cs typeface="Trebuchet MS"/>
              </a:rPr>
              <a:t>a</a:t>
            </a:r>
            <a:r>
              <a:rPr sz="950" i="1" spc="-45" dirty="0">
                <a:solidFill>
                  <a:srgbClr val="173B66"/>
                </a:solidFill>
                <a:latin typeface="Trebuchet MS"/>
                <a:cs typeface="Trebuchet MS"/>
              </a:rPr>
              <a:t> </a:t>
            </a:r>
            <a:r>
              <a:rPr sz="950" i="1" spc="-70" dirty="0">
                <a:solidFill>
                  <a:srgbClr val="173B66"/>
                </a:solidFill>
                <a:latin typeface="Trebuchet MS"/>
                <a:cs typeface="Trebuchet MS"/>
              </a:rPr>
              <a:t>traffic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950" i="1" spc="-5" dirty="0">
                <a:solidFill>
                  <a:srgbClr val="173B66"/>
                </a:solidFill>
                <a:latin typeface="Calibri"/>
                <a:cs typeface="Calibri"/>
              </a:rPr>
              <a:t>light</a:t>
            </a:r>
            <a:r>
              <a:rPr sz="950" i="1" spc="25" dirty="0">
                <a:solidFill>
                  <a:srgbClr val="173B66"/>
                </a:solidFill>
                <a:latin typeface="Calibri"/>
                <a:cs typeface="Calibri"/>
              </a:rPr>
              <a:t> </a:t>
            </a:r>
            <a:r>
              <a:rPr sz="950" i="1" dirty="0">
                <a:solidFill>
                  <a:srgbClr val="173B66"/>
                </a:solidFill>
                <a:latin typeface="Calibri"/>
                <a:cs typeface="Calibri"/>
              </a:rPr>
              <a:t>system</a:t>
            </a:r>
            <a:r>
              <a:rPr sz="950" i="1" spc="30" dirty="0">
                <a:solidFill>
                  <a:srgbClr val="173B66"/>
                </a:solidFill>
                <a:latin typeface="Calibri"/>
                <a:cs typeface="Calibri"/>
              </a:rPr>
              <a:t> </a:t>
            </a:r>
            <a:r>
              <a:rPr sz="950" i="1" spc="-15" dirty="0">
                <a:solidFill>
                  <a:srgbClr val="173B66"/>
                </a:solidFill>
                <a:latin typeface="Calibri"/>
                <a:cs typeface="Calibri"/>
              </a:rPr>
              <a:t>(red,</a:t>
            </a:r>
            <a:r>
              <a:rPr sz="950" i="1" spc="35" dirty="0">
                <a:solidFill>
                  <a:srgbClr val="173B66"/>
                </a:solidFill>
                <a:latin typeface="Calibri"/>
                <a:cs typeface="Calibri"/>
              </a:rPr>
              <a:t> </a:t>
            </a:r>
            <a:r>
              <a:rPr sz="950" i="1" spc="5" dirty="0">
                <a:solidFill>
                  <a:srgbClr val="173B66"/>
                </a:solidFill>
                <a:latin typeface="Calibri"/>
                <a:cs typeface="Calibri"/>
              </a:rPr>
              <a:t>orange,</a:t>
            </a:r>
            <a:r>
              <a:rPr sz="950" i="1" spc="30" dirty="0">
                <a:solidFill>
                  <a:srgbClr val="173B66"/>
                </a:solidFill>
                <a:latin typeface="Calibri"/>
                <a:cs typeface="Calibri"/>
              </a:rPr>
              <a:t> </a:t>
            </a:r>
            <a:r>
              <a:rPr sz="950" i="1" spc="-10" dirty="0">
                <a:solidFill>
                  <a:srgbClr val="173B66"/>
                </a:solidFill>
                <a:latin typeface="Calibri"/>
                <a:cs typeface="Calibri"/>
              </a:rPr>
              <a:t>green)</a:t>
            </a:r>
            <a:r>
              <a:rPr sz="950" i="1" spc="30" dirty="0">
                <a:solidFill>
                  <a:srgbClr val="173B66"/>
                </a:solidFill>
                <a:latin typeface="Calibri"/>
                <a:cs typeface="Calibri"/>
              </a:rPr>
              <a:t> </a:t>
            </a:r>
            <a:r>
              <a:rPr sz="950" i="1" spc="25" dirty="0">
                <a:solidFill>
                  <a:srgbClr val="173B66"/>
                </a:solidFill>
                <a:latin typeface="Calibri"/>
                <a:cs typeface="Calibri"/>
              </a:rPr>
              <a:t>and</a:t>
            </a:r>
            <a:r>
              <a:rPr sz="950" i="1" spc="30" dirty="0">
                <a:solidFill>
                  <a:srgbClr val="173B66"/>
                </a:solidFill>
                <a:latin typeface="Calibri"/>
                <a:cs typeface="Calibri"/>
              </a:rPr>
              <a:t> </a:t>
            </a:r>
            <a:r>
              <a:rPr sz="950" i="1" spc="5" dirty="0">
                <a:solidFill>
                  <a:srgbClr val="173B66"/>
                </a:solidFill>
                <a:latin typeface="Calibri"/>
                <a:cs typeface="Calibri"/>
              </a:rPr>
              <a:t>used</a:t>
            </a:r>
            <a:r>
              <a:rPr sz="950" i="1" spc="25" dirty="0">
                <a:solidFill>
                  <a:srgbClr val="173B66"/>
                </a:solidFill>
                <a:latin typeface="Calibri"/>
                <a:cs typeface="Calibri"/>
              </a:rPr>
              <a:t> </a:t>
            </a:r>
            <a:r>
              <a:rPr sz="950" i="1" spc="-5" dirty="0">
                <a:solidFill>
                  <a:srgbClr val="173B66"/>
                </a:solidFill>
                <a:latin typeface="Calibri"/>
                <a:cs typeface="Calibri"/>
              </a:rPr>
              <a:t>to</a:t>
            </a:r>
            <a:r>
              <a:rPr sz="950" i="1" spc="35" dirty="0">
                <a:solidFill>
                  <a:srgbClr val="173B66"/>
                </a:solidFill>
                <a:latin typeface="Calibri"/>
                <a:cs typeface="Calibri"/>
              </a:rPr>
              <a:t> </a:t>
            </a:r>
            <a:r>
              <a:rPr sz="950" i="1" dirty="0">
                <a:solidFill>
                  <a:srgbClr val="173B66"/>
                </a:solidFill>
                <a:latin typeface="Calibri"/>
                <a:cs typeface="Calibri"/>
              </a:rPr>
              <a:t>synthesise</a:t>
            </a:r>
            <a:r>
              <a:rPr sz="950" i="1" spc="30" dirty="0">
                <a:solidFill>
                  <a:srgbClr val="173B66"/>
                </a:solidFill>
                <a:latin typeface="Calibri"/>
                <a:cs typeface="Calibri"/>
              </a:rPr>
              <a:t> a</a:t>
            </a:r>
            <a:r>
              <a:rPr sz="950" i="1" spc="25" dirty="0">
                <a:solidFill>
                  <a:srgbClr val="173B66"/>
                </a:solidFill>
                <a:latin typeface="Calibri"/>
                <a:cs typeface="Calibri"/>
              </a:rPr>
              <a:t> </a:t>
            </a:r>
            <a:r>
              <a:rPr sz="950" i="1" spc="10" dirty="0">
                <a:solidFill>
                  <a:srgbClr val="173B66"/>
                </a:solidFill>
                <a:latin typeface="Calibri"/>
                <a:cs typeface="Calibri"/>
              </a:rPr>
              <a:t>scorecard.</a:t>
            </a:r>
            <a:endParaRPr sz="95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738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4953</TotalTime>
  <Words>486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Trebuchet MS</vt:lpstr>
      <vt:lpstr>Office Theme</vt:lpstr>
      <vt:lpstr>SCOPE 2021</vt:lpstr>
      <vt:lpstr>PowerPoint Presentation</vt:lpstr>
      <vt:lpstr>75,000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34</cp:revision>
  <dcterms:created xsi:type="dcterms:W3CDTF">2021-11-12T16:02:46Z</dcterms:created>
  <dcterms:modified xsi:type="dcterms:W3CDTF">2022-01-26T10:34:14Z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